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5" r:id="rId5"/>
  </p:sldMasterIdLst>
  <p:notesMasterIdLst>
    <p:notesMasterId r:id="rId44"/>
  </p:notesMasterIdLst>
  <p:handoutMasterIdLst>
    <p:handoutMasterId r:id="rId45"/>
  </p:handoutMasterIdLst>
  <p:sldIdLst>
    <p:sldId id="256" r:id="rId6"/>
    <p:sldId id="309" r:id="rId7"/>
    <p:sldId id="283" r:id="rId8"/>
    <p:sldId id="263" r:id="rId9"/>
    <p:sldId id="306" r:id="rId10"/>
    <p:sldId id="310" r:id="rId11"/>
    <p:sldId id="286" r:id="rId12"/>
    <p:sldId id="284" r:id="rId13"/>
    <p:sldId id="311" r:id="rId14"/>
    <p:sldId id="312" r:id="rId15"/>
    <p:sldId id="318" r:id="rId16"/>
    <p:sldId id="288" r:id="rId17"/>
    <p:sldId id="313" r:id="rId18"/>
    <p:sldId id="290" r:id="rId19"/>
    <p:sldId id="319" r:id="rId20"/>
    <p:sldId id="291" r:id="rId21"/>
    <p:sldId id="299" r:id="rId22"/>
    <p:sldId id="292" r:id="rId23"/>
    <p:sldId id="300" r:id="rId24"/>
    <p:sldId id="316" r:id="rId25"/>
    <p:sldId id="293" r:id="rId26"/>
    <p:sldId id="315" r:id="rId27"/>
    <p:sldId id="294" r:id="rId28"/>
    <p:sldId id="302" r:id="rId29"/>
    <p:sldId id="295" r:id="rId30"/>
    <p:sldId id="317" r:id="rId31"/>
    <p:sldId id="257" r:id="rId32"/>
    <p:sldId id="260" r:id="rId33"/>
    <p:sldId id="262" r:id="rId34"/>
    <p:sldId id="258" r:id="rId35"/>
    <p:sldId id="259" r:id="rId36"/>
    <p:sldId id="296" r:id="rId37"/>
    <p:sldId id="304" r:id="rId38"/>
    <p:sldId id="297" r:id="rId39"/>
    <p:sldId id="305" r:id="rId40"/>
    <p:sldId id="308" r:id="rId41"/>
    <p:sldId id="307" r:id="rId42"/>
    <p:sldId id="320" r:id="rId43"/>
  </p:sldIdLst>
  <p:sldSz cx="12190413" cy="6858000"/>
  <p:notesSz cx="6888163" cy="100203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6EF91D-A510-40AE-A119-2CB5EA2B5DC2}">
          <p14:sldIdLst>
            <p14:sldId id="256"/>
            <p14:sldId id="309"/>
            <p14:sldId id="283"/>
            <p14:sldId id="263"/>
            <p14:sldId id="306"/>
            <p14:sldId id="310"/>
            <p14:sldId id="286"/>
          </p14:sldIdLst>
        </p14:section>
        <p14:section name="Tech Layers" id="{B4C1FB3F-57B1-4920-9703-E1C2E70BC3C8}">
          <p14:sldIdLst>
            <p14:sldId id="284"/>
            <p14:sldId id="311"/>
            <p14:sldId id="312"/>
            <p14:sldId id="318"/>
            <p14:sldId id="288"/>
            <p14:sldId id="313"/>
            <p14:sldId id="290"/>
            <p14:sldId id="319"/>
            <p14:sldId id="291"/>
            <p14:sldId id="299"/>
            <p14:sldId id="292"/>
            <p14:sldId id="300"/>
            <p14:sldId id="316"/>
            <p14:sldId id="293"/>
            <p14:sldId id="315"/>
            <p14:sldId id="294"/>
            <p14:sldId id="302"/>
            <p14:sldId id="295"/>
            <p14:sldId id="317"/>
            <p14:sldId id="257"/>
            <p14:sldId id="260"/>
            <p14:sldId id="262"/>
            <p14:sldId id="258"/>
            <p14:sldId id="259"/>
            <p14:sldId id="296"/>
            <p14:sldId id="304"/>
            <p14:sldId id="297"/>
            <p14:sldId id="305"/>
            <p14:sldId id="308"/>
            <p14:sldId id="307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086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512"/>
    <a:srgbClr val="74C713"/>
    <a:srgbClr val="00A5E2"/>
    <a:srgbClr val="E61A5D"/>
    <a:srgbClr val="FF3162"/>
    <a:srgbClr val="624963"/>
    <a:srgbClr val="D30F4B"/>
    <a:srgbClr val="0091DF"/>
    <a:srgbClr val="00617F"/>
    <a:srgbClr val="2B6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291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20" y="780"/>
      </p:cViewPr>
      <p:guideLst>
        <p:guide orient="horz" pos="1093"/>
        <p:guide pos="619"/>
        <p:guide orient="horz" pos="2478"/>
        <p:guide orient="horz" pos="2704"/>
        <p:guide orient="horz" pos="4086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-4050" y="-114"/>
      </p:cViewPr>
      <p:guideLst>
        <p:guide orient="horz" pos="2880"/>
        <p:guide pos="2160"/>
        <p:guide orient="horz" pos="2857"/>
        <p:guide pos="19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ABB119-1F56-43DB-9FE2-6654834E734D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C2D248-BE5B-48A0-943A-9EA32CE5B62C}">
      <dgm:prSet phldrT="[Text]" custT="1"/>
      <dgm:spPr/>
      <dgm:t>
        <a:bodyPr/>
        <a:lstStyle/>
        <a:p>
          <a:r>
            <a:rPr lang="en-US" sz="1100" b="1" dirty="0"/>
            <a:t>POD Inc Requirements</a:t>
          </a:r>
        </a:p>
      </dgm:t>
    </dgm:pt>
    <dgm:pt modelId="{E59701F9-27A9-4D6C-B71B-4210180916FF}" type="parTrans" cxnId="{FE62399E-1678-4A16-ACEB-C6A1EE07387B}">
      <dgm:prSet/>
      <dgm:spPr/>
      <dgm:t>
        <a:bodyPr/>
        <a:lstStyle/>
        <a:p>
          <a:endParaRPr lang="en-US"/>
        </a:p>
      </dgm:t>
    </dgm:pt>
    <dgm:pt modelId="{89F5D826-CF76-44E9-B6B6-78FD8A15F7D5}" type="sibTrans" cxnId="{FE62399E-1678-4A16-ACEB-C6A1EE07387B}">
      <dgm:prSet/>
      <dgm:spPr/>
      <dgm:t>
        <a:bodyPr/>
        <a:lstStyle/>
        <a:p>
          <a:endParaRPr lang="en-US"/>
        </a:p>
      </dgm:t>
    </dgm:pt>
    <dgm:pt modelId="{792C10C4-D243-4D0C-9173-B4699108B0E2}">
      <dgm:prSet phldrT="[Text]"/>
      <dgm:spPr/>
      <dgm:t>
        <a:bodyPr/>
        <a:lstStyle/>
        <a:p>
          <a:r>
            <a:rPr lang="en-US" dirty="0"/>
            <a:t>Lambda concurrent execution limits</a:t>
          </a:r>
        </a:p>
      </dgm:t>
    </dgm:pt>
    <dgm:pt modelId="{93792FE1-ACC4-43E4-9236-457F48B0AA46}" type="parTrans" cxnId="{C62833ED-2EC2-4D85-992A-034CFE6A8CA0}">
      <dgm:prSet/>
      <dgm:spPr/>
      <dgm:t>
        <a:bodyPr/>
        <a:lstStyle/>
        <a:p>
          <a:endParaRPr lang="en-US"/>
        </a:p>
      </dgm:t>
    </dgm:pt>
    <dgm:pt modelId="{394C551B-F619-431C-BECC-8BFEDB477840}" type="sibTrans" cxnId="{C62833ED-2EC2-4D85-992A-034CFE6A8CA0}">
      <dgm:prSet/>
      <dgm:spPr/>
      <dgm:t>
        <a:bodyPr/>
        <a:lstStyle/>
        <a:p>
          <a:endParaRPr lang="en-US"/>
        </a:p>
      </dgm:t>
    </dgm:pt>
    <dgm:pt modelId="{A211B15B-75AC-40FB-9EDD-2D70985182B9}">
      <dgm:prSet phldrT="[Text]"/>
      <dgm:spPr/>
      <dgm:t>
        <a:bodyPr/>
        <a:lstStyle/>
        <a:p>
          <a:r>
            <a:rPr lang="en-US" dirty="0"/>
            <a:t>POD Isolation from Monsanto Infrastructure</a:t>
          </a:r>
        </a:p>
      </dgm:t>
    </dgm:pt>
    <dgm:pt modelId="{8B632E53-F4CE-47BE-9790-7CF771BBDC39}" type="parTrans" cxnId="{99D8E0AF-8946-415C-AFBD-D441E12B056B}">
      <dgm:prSet/>
      <dgm:spPr/>
      <dgm:t>
        <a:bodyPr/>
        <a:lstStyle/>
        <a:p>
          <a:endParaRPr lang="en-US"/>
        </a:p>
      </dgm:t>
    </dgm:pt>
    <dgm:pt modelId="{8290B531-6B60-4BF5-B72A-93E56EE18115}" type="sibTrans" cxnId="{99D8E0AF-8946-415C-AFBD-D441E12B056B}">
      <dgm:prSet/>
      <dgm:spPr/>
      <dgm:t>
        <a:bodyPr/>
        <a:lstStyle/>
        <a:p>
          <a:endParaRPr lang="en-US"/>
        </a:p>
      </dgm:t>
    </dgm:pt>
    <dgm:pt modelId="{2AF9E028-FC0F-4700-8658-7742F7647772}">
      <dgm:prSet phldrT="[Text]"/>
      <dgm:spPr/>
      <dgm:t>
        <a:bodyPr/>
        <a:lstStyle/>
        <a:p>
          <a:r>
            <a:rPr lang="en-US" dirty="0"/>
            <a:t>Account Migration</a:t>
          </a:r>
        </a:p>
      </dgm:t>
    </dgm:pt>
    <dgm:pt modelId="{F6C9A789-AF3D-4E1A-AAFB-03C360378323}" type="sibTrans" cxnId="{9B277A5F-D28A-4566-AC0D-71E006BEA5AF}">
      <dgm:prSet/>
      <dgm:spPr/>
      <dgm:t>
        <a:bodyPr/>
        <a:lstStyle/>
        <a:p>
          <a:endParaRPr lang="en-US"/>
        </a:p>
      </dgm:t>
    </dgm:pt>
    <dgm:pt modelId="{7C344C94-BF63-4DEA-A7B9-6768423FD849}" type="parTrans" cxnId="{9B277A5F-D28A-4566-AC0D-71E006BEA5AF}">
      <dgm:prSet/>
      <dgm:spPr/>
      <dgm:t>
        <a:bodyPr/>
        <a:lstStyle/>
        <a:p>
          <a:endParaRPr lang="en-US"/>
        </a:p>
      </dgm:t>
    </dgm:pt>
    <dgm:pt modelId="{587D6931-38EA-4D2B-8E24-EFBBBEBC5A28}" type="pres">
      <dgm:prSet presAssocID="{DCABB119-1F56-43DB-9FE2-6654834E734D}" presName="cycle" presStyleCnt="0">
        <dgm:presLayoutVars>
          <dgm:dir/>
          <dgm:resizeHandles val="exact"/>
        </dgm:presLayoutVars>
      </dgm:prSet>
      <dgm:spPr/>
    </dgm:pt>
    <dgm:pt modelId="{9DC42F6F-1530-46A5-8E78-AC06DBEB5C18}" type="pres">
      <dgm:prSet presAssocID="{84C2D248-BE5B-48A0-943A-9EA32CE5B62C}" presName="node" presStyleLbl="node1" presStyleIdx="0" presStyleCnt="4">
        <dgm:presLayoutVars>
          <dgm:bulletEnabled val="1"/>
        </dgm:presLayoutVars>
      </dgm:prSet>
      <dgm:spPr/>
    </dgm:pt>
    <dgm:pt modelId="{B2CD1E30-659A-4DD8-8472-EF621CA0C358}" type="pres">
      <dgm:prSet presAssocID="{89F5D826-CF76-44E9-B6B6-78FD8A15F7D5}" presName="sibTrans" presStyleLbl="sibTrans2D1" presStyleIdx="0" presStyleCnt="4"/>
      <dgm:spPr/>
    </dgm:pt>
    <dgm:pt modelId="{1627BC4E-AC6F-43A0-ADD1-0E01476ABB3A}" type="pres">
      <dgm:prSet presAssocID="{89F5D826-CF76-44E9-B6B6-78FD8A15F7D5}" presName="connectorText" presStyleLbl="sibTrans2D1" presStyleIdx="0" presStyleCnt="4"/>
      <dgm:spPr/>
    </dgm:pt>
    <dgm:pt modelId="{A7D19954-77F8-4B4E-B06E-0BFDBAFF4F1F}" type="pres">
      <dgm:prSet presAssocID="{792C10C4-D243-4D0C-9173-B4699108B0E2}" presName="node" presStyleLbl="node1" presStyleIdx="1" presStyleCnt="4">
        <dgm:presLayoutVars>
          <dgm:bulletEnabled val="1"/>
        </dgm:presLayoutVars>
      </dgm:prSet>
      <dgm:spPr/>
    </dgm:pt>
    <dgm:pt modelId="{A2B0C12A-8837-4184-A4A4-D3FC9C5B11F7}" type="pres">
      <dgm:prSet presAssocID="{394C551B-F619-431C-BECC-8BFEDB477840}" presName="sibTrans" presStyleLbl="sibTrans2D1" presStyleIdx="1" presStyleCnt="4"/>
      <dgm:spPr/>
    </dgm:pt>
    <dgm:pt modelId="{A40087C3-041E-4A3E-B1E0-473204283AC5}" type="pres">
      <dgm:prSet presAssocID="{394C551B-F619-431C-BECC-8BFEDB477840}" presName="connectorText" presStyleLbl="sibTrans2D1" presStyleIdx="1" presStyleCnt="4"/>
      <dgm:spPr/>
    </dgm:pt>
    <dgm:pt modelId="{D756D433-633D-44ED-BD9E-A08E8482C2E9}" type="pres">
      <dgm:prSet presAssocID="{2AF9E028-FC0F-4700-8658-7742F7647772}" presName="node" presStyleLbl="node1" presStyleIdx="2" presStyleCnt="4">
        <dgm:presLayoutVars>
          <dgm:bulletEnabled val="1"/>
        </dgm:presLayoutVars>
      </dgm:prSet>
      <dgm:spPr/>
    </dgm:pt>
    <dgm:pt modelId="{20397C1B-AC4A-41AB-857A-D0D93A101E0B}" type="pres">
      <dgm:prSet presAssocID="{F6C9A789-AF3D-4E1A-AAFB-03C360378323}" presName="sibTrans" presStyleLbl="sibTrans2D1" presStyleIdx="2" presStyleCnt="4"/>
      <dgm:spPr/>
    </dgm:pt>
    <dgm:pt modelId="{1C78335D-942E-427B-A7A3-D62C977D232F}" type="pres">
      <dgm:prSet presAssocID="{F6C9A789-AF3D-4E1A-AAFB-03C360378323}" presName="connectorText" presStyleLbl="sibTrans2D1" presStyleIdx="2" presStyleCnt="4"/>
      <dgm:spPr/>
    </dgm:pt>
    <dgm:pt modelId="{0A7CAC9B-90F8-4517-B202-0672D1796F27}" type="pres">
      <dgm:prSet presAssocID="{A211B15B-75AC-40FB-9EDD-2D70985182B9}" presName="node" presStyleLbl="node1" presStyleIdx="3" presStyleCnt="4">
        <dgm:presLayoutVars>
          <dgm:bulletEnabled val="1"/>
        </dgm:presLayoutVars>
      </dgm:prSet>
      <dgm:spPr/>
    </dgm:pt>
    <dgm:pt modelId="{BBBE4820-E320-44EC-B12A-4CA744F52A08}" type="pres">
      <dgm:prSet presAssocID="{8290B531-6B60-4BF5-B72A-93E56EE18115}" presName="sibTrans" presStyleLbl="sibTrans2D1" presStyleIdx="3" presStyleCnt="4"/>
      <dgm:spPr/>
    </dgm:pt>
    <dgm:pt modelId="{18FEDA3E-1039-4D57-B123-49276DDB7F87}" type="pres">
      <dgm:prSet presAssocID="{8290B531-6B60-4BF5-B72A-93E56EE18115}" presName="connectorText" presStyleLbl="sibTrans2D1" presStyleIdx="3" presStyleCnt="4"/>
      <dgm:spPr/>
    </dgm:pt>
  </dgm:ptLst>
  <dgm:cxnLst>
    <dgm:cxn modelId="{7AE2D60D-15B9-4577-8D9D-99E59E2247C3}" type="presOf" srcId="{A211B15B-75AC-40FB-9EDD-2D70985182B9}" destId="{0A7CAC9B-90F8-4517-B202-0672D1796F27}" srcOrd="0" destOrd="0" presId="urn:microsoft.com/office/officeart/2005/8/layout/cycle2"/>
    <dgm:cxn modelId="{745EA910-1FFF-4AF0-90C8-47106EE1394C}" type="presOf" srcId="{8290B531-6B60-4BF5-B72A-93E56EE18115}" destId="{BBBE4820-E320-44EC-B12A-4CA744F52A08}" srcOrd="0" destOrd="0" presId="urn:microsoft.com/office/officeart/2005/8/layout/cycle2"/>
    <dgm:cxn modelId="{D71AF219-D285-4134-A541-AF9427D353A5}" type="presOf" srcId="{8290B531-6B60-4BF5-B72A-93E56EE18115}" destId="{18FEDA3E-1039-4D57-B123-49276DDB7F87}" srcOrd="1" destOrd="0" presId="urn:microsoft.com/office/officeart/2005/8/layout/cycle2"/>
    <dgm:cxn modelId="{194B353E-C404-4ACA-9C03-B39C1DC28C35}" type="presOf" srcId="{89F5D826-CF76-44E9-B6B6-78FD8A15F7D5}" destId="{B2CD1E30-659A-4DD8-8472-EF621CA0C358}" srcOrd="0" destOrd="0" presId="urn:microsoft.com/office/officeart/2005/8/layout/cycle2"/>
    <dgm:cxn modelId="{9B277A5F-D28A-4566-AC0D-71E006BEA5AF}" srcId="{DCABB119-1F56-43DB-9FE2-6654834E734D}" destId="{2AF9E028-FC0F-4700-8658-7742F7647772}" srcOrd="2" destOrd="0" parTransId="{7C344C94-BF63-4DEA-A7B9-6768423FD849}" sibTransId="{F6C9A789-AF3D-4E1A-AAFB-03C360378323}"/>
    <dgm:cxn modelId="{03983C41-FDB9-49B9-9E59-7FDCF369BCCE}" type="presOf" srcId="{89F5D826-CF76-44E9-B6B6-78FD8A15F7D5}" destId="{1627BC4E-AC6F-43A0-ADD1-0E01476ABB3A}" srcOrd="1" destOrd="0" presId="urn:microsoft.com/office/officeart/2005/8/layout/cycle2"/>
    <dgm:cxn modelId="{2C62EF4A-E081-4436-A70B-A6F5499B33EE}" type="presOf" srcId="{84C2D248-BE5B-48A0-943A-9EA32CE5B62C}" destId="{9DC42F6F-1530-46A5-8E78-AC06DBEB5C18}" srcOrd="0" destOrd="0" presId="urn:microsoft.com/office/officeart/2005/8/layout/cycle2"/>
    <dgm:cxn modelId="{A954136E-7950-4303-BD96-CD7E66D3E1CC}" type="presOf" srcId="{DCABB119-1F56-43DB-9FE2-6654834E734D}" destId="{587D6931-38EA-4D2B-8E24-EFBBBEBC5A28}" srcOrd="0" destOrd="0" presId="urn:microsoft.com/office/officeart/2005/8/layout/cycle2"/>
    <dgm:cxn modelId="{D72FD259-CD27-407A-91CC-C40216D6B693}" type="presOf" srcId="{2AF9E028-FC0F-4700-8658-7742F7647772}" destId="{D756D433-633D-44ED-BD9E-A08E8482C2E9}" srcOrd="0" destOrd="0" presId="urn:microsoft.com/office/officeart/2005/8/layout/cycle2"/>
    <dgm:cxn modelId="{6CC9797A-0DA7-42F3-9A15-AD417E8B8209}" type="presOf" srcId="{F6C9A789-AF3D-4E1A-AAFB-03C360378323}" destId="{20397C1B-AC4A-41AB-857A-D0D93A101E0B}" srcOrd="0" destOrd="0" presId="urn:microsoft.com/office/officeart/2005/8/layout/cycle2"/>
    <dgm:cxn modelId="{FE62399E-1678-4A16-ACEB-C6A1EE07387B}" srcId="{DCABB119-1F56-43DB-9FE2-6654834E734D}" destId="{84C2D248-BE5B-48A0-943A-9EA32CE5B62C}" srcOrd="0" destOrd="0" parTransId="{E59701F9-27A9-4D6C-B71B-4210180916FF}" sibTransId="{89F5D826-CF76-44E9-B6B6-78FD8A15F7D5}"/>
    <dgm:cxn modelId="{116564AB-AED6-4DF7-9212-9D0494EC991A}" type="presOf" srcId="{792C10C4-D243-4D0C-9173-B4699108B0E2}" destId="{A7D19954-77F8-4B4E-B06E-0BFDBAFF4F1F}" srcOrd="0" destOrd="0" presId="urn:microsoft.com/office/officeart/2005/8/layout/cycle2"/>
    <dgm:cxn modelId="{99D8E0AF-8946-415C-AFBD-D441E12B056B}" srcId="{DCABB119-1F56-43DB-9FE2-6654834E734D}" destId="{A211B15B-75AC-40FB-9EDD-2D70985182B9}" srcOrd="3" destOrd="0" parTransId="{8B632E53-F4CE-47BE-9790-7CF771BBDC39}" sibTransId="{8290B531-6B60-4BF5-B72A-93E56EE18115}"/>
    <dgm:cxn modelId="{568707D9-7645-47E7-9216-F1192A98C22D}" type="presOf" srcId="{F6C9A789-AF3D-4E1A-AAFB-03C360378323}" destId="{1C78335D-942E-427B-A7A3-D62C977D232F}" srcOrd="1" destOrd="0" presId="urn:microsoft.com/office/officeart/2005/8/layout/cycle2"/>
    <dgm:cxn modelId="{1E1978E1-BEFF-4273-AA24-7A1712D642E5}" type="presOf" srcId="{394C551B-F619-431C-BECC-8BFEDB477840}" destId="{A40087C3-041E-4A3E-B1E0-473204283AC5}" srcOrd="1" destOrd="0" presId="urn:microsoft.com/office/officeart/2005/8/layout/cycle2"/>
    <dgm:cxn modelId="{C62833ED-2EC2-4D85-992A-034CFE6A8CA0}" srcId="{DCABB119-1F56-43DB-9FE2-6654834E734D}" destId="{792C10C4-D243-4D0C-9173-B4699108B0E2}" srcOrd="1" destOrd="0" parTransId="{93792FE1-ACC4-43E4-9236-457F48B0AA46}" sibTransId="{394C551B-F619-431C-BECC-8BFEDB477840}"/>
    <dgm:cxn modelId="{6CD32FFE-82E3-4121-93FA-F7E1ADE91340}" type="presOf" srcId="{394C551B-F619-431C-BECC-8BFEDB477840}" destId="{A2B0C12A-8837-4184-A4A4-D3FC9C5B11F7}" srcOrd="0" destOrd="0" presId="urn:microsoft.com/office/officeart/2005/8/layout/cycle2"/>
    <dgm:cxn modelId="{08BB92EC-F309-49A4-8A25-AE3D49C1DF44}" type="presParOf" srcId="{587D6931-38EA-4D2B-8E24-EFBBBEBC5A28}" destId="{9DC42F6F-1530-46A5-8E78-AC06DBEB5C18}" srcOrd="0" destOrd="0" presId="urn:microsoft.com/office/officeart/2005/8/layout/cycle2"/>
    <dgm:cxn modelId="{5554E908-28A7-4D8D-82B2-6F87FA66B305}" type="presParOf" srcId="{587D6931-38EA-4D2B-8E24-EFBBBEBC5A28}" destId="{B2CD1E30-659A-4DD8-8472-EF621CA0C358}" srcOrd="1" destOrd="0" presId="urn:microsoft.com/office/officeart/2005/8/layout/cycle2"/>
    <dgm:cxn modelId="{5FD95C7E-5268-4335-928C-7D141885F89C}" type="presParOf" srcId="{B2CD1E30-659A-4DD8-8472-EF621CA0C358}" destId="{1627BC4E-AC6F-43A0-ADD1-0E01476ABB3A}" srcOrd="0" destOrd="0" presId="urn:microsoft.com/office/officeart/2005/8/layout/cycle2"/>
    <dgm:cxn modelId="{CDB80985-58FD-47D2-9622-E5E882C84785}" type="presParOf" srcId="{587D6931-38EA-4D2B-8E24-EFBBBEBC5A28}" destId="{A7D19954-77F8-4B4E-B06E-0BFDBAFF4F1F}" srcOrd="2" destOrd="0" presId="urn:microsoft.com/office/officeart/2005/8/layout/cycle2"/>
    <dgm:cxn modelId="{66E4EA58-2BD4-49DB-AFF1-EADCDC5005C2}" type="presParOf" srcId="{587D6931-38EA-4D2B-8E24-EFBBBEBC5A28}" destId="{A2B0C12A-8837-4184-A4A4-D3FC9C5B11F7}" srcOrd="3" destOrd="0" presId="urn:microsoft.com/office/officeart/2005/8/layout/cycle2"/>
    <dgm:cxn modelId="{62D6704B-C69B-4ABB-B0C7-A264D6CB8C1E}" type="presParOf" srcId="{A2B0C12A-8837-4184-A4A4-D3FC9C5B11F7}" destId="{A40087C3-041E-4A3E-B1E0-473204283AC5}" srcOrd="0" destOrd="0" presId="urn:microsoft.com/office/officeart/2005/8/layout/cycle2"/>
    <dgm:cxn modelId="{D269C379-0034-4F2D-B44A-E9FA24ECF911}" type="presParOf" srcId="{587D6931-38EA-4D2B-8E24-EFBBBEBC5A28}" destId="{D756D433-633D-44ED-BD9E-A08E8482C2E9}" srcOrd="4" destOrd="0" presId="urn:microsoft.com/office/officeart/2005/8/layout/cycle2"/>
    <dgm:cxn modelId="{7ABA8B61-05D0-446D-827C-F9F9D91979F5}" type="presParOf" srcId="{587D6931-38EA-4D2B-8E24-EFBBBEBC5A28}" destId="{20397C1B-AC4A-41AB-857A-D0D93A101E0B}" srcOrd="5" destOrd="0" presId="urn:microsoft.com/office/officeart/2005/8/layout/cycle2"/>
    <dgm:cxn modelId="{35DD3CE6-F319-4035-87DA-9DCE6BBD8588}" type="presParOf" srcId="{20397C1B-AC4A-41AB-857A-D0D93A101E0B}" destId="{1C78335D-942E-427B-A7A3-D62C977D232F}" srcOrd="0" destOrd="0" presId="urn:microsoft.com/office/officeart/2005/8/layout/cycle2"/>
    <dgm:cxn modelId="{3FCBBD3F-9DBA-4AD5-A6CF-3363CB0A61AA}" type="presParOf" srcId="{587D6931-38EA-4D2B-8E24-EFBBBEBC5A28}" destId="{0A7CAC9B-90F8-4517-B202-0672D1796F27}" srcOrd="6" destOrd="0" presId="urn:microsoft.com/office/officeart/2005/8/layout/cycle2"/>
    <dgm:cxn modelId="{A72029C8-E910-4194-84D1-D9532503B0F4}" type="presParOf" srcId="{587D6931-38EA-4D2B-8E24-EFBBBEBC5A28}" destId="{BBBE4820-E320-44EC-B12A-4CA744F52A08}" srcOrd="7" destOrd="0" presId="urn:microsoft.com/office/officeart/2005/8/layout/cycle2"/>
    <dgm:cxn modelId="{BE631678-8A71-4058-8768-F14A53DF615E}" type="presParOf" srcId="{BBBE4820-E320-44EC-B12A-4CA744F52A08}" destId="{18FEDA3E-1039-4D57-B123-49276DDB7F8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A62186-EF09-4880-8D2A-FFDA4ED3B0B2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1FF45F-3B23-40A3-B1E3-63AE45824A36}">
      <dgm:prSet phldrT="[Text]" custT="1"/>
      <dgm:spPr/>
      <dgm:t>
        <a:bodyPr/>
        <a:lstStyle/>
        <a:p>
          <a:r>
            <a:rPr lang="en-US" sz="1800" dirty="0"/>
            <a:t>IAM</a:t>
          </a:r>
        </a:p>
      </dgm:t>
    </dgm:pt>
    <dgm:pt modelId="{CA42F723-EECF-4AE1-ADE9-3E70B022FCDC}" type="parTrans" cxnId="{516C0A7D-83B5-46E3-A2C2-D9A3114F7880}">
      <dgm:prSet/>
      <dgm:spPr/>
      <dgm:t>
        <a:bodyPr/>
        <a:lstStyle/>
        <a:p>
          <a:endParaRPr lang="en-US" sz="2000"/>
        </a:p>
      </dgm:t>
    </dgm:pt>
    <dgm:pt modelId="{62C41ED1-172A-422E-9B6B-036130B1B13D}" type="sibTrans" cxnId="{516C0A7D-83B5-46E3-A2C2-D9A3114F7880}">
      <dgm:prSet/>
      <dgm:spPr/>
      <dgm:t>
        <a:bodyPr/>
        <a:lstStyle/>
        <a:p>
          <a:endParaRPr lang="en-US" sz="2000"/>
        </a:p>
      </dgm:t>
    </dgm:pt>
    <dgm:pt modelId="{95D214C6-D680-4FF2-8EB6-C0FC7D906A62}">
      <dgm:prSet phldrT="[Text]" custT="1"/>
      <dgm:spPr/>
      <dgm:t>
        <a:bodyPr/>
        <a:lstStyle/>
        <a:p>
          <a:r>
            <a:rPr lang="en-US" sz="1200" dirty="0"/>
            <a:t>Create roles</a:t>
          </a:r>
        </a:p>
      </dgm:t>
    </dgm:pt>
    <dgm:pt modelId="{9F68EA49-9BCE-4024-AF12-42E1AEA2816F}" type="parTrans" cxnId="{FAEB380B-FE88-477B-8699-D051F8898B3A}">
      <dgm:prSet/>
      <dgm:spPr/>
      <dgm:t>
        <a:bodyPr/>
        <a:lstStyle/>
        <a:p>
          <a:endParaRPr lang="en-US" sz="2000"/>
        </a:p>
      </dgm:t>
    </dgm:pt>
    <dgm:pt modelId="{DF4173E1-2743-4D94-BDAA-0284118F6BD2}" type="sibTrans" cxnId="{FAEB380B-FE88-477B-8699-D051F8898B3A}">
      <dgm:prSet/>
      <dgm:spPr/>
      <dgm:t>
        <a:bodyPr/>
        <a:lstStyle/>
        <a:p>
          <a:endParaRPr lang="en-US" sz="2000"/>
        </a:p>
      </dgm:t>
    </dgm:pt>
    <dgm:pt modelId="{F6B2F323-6F37-46D5-92AE-0C527BAF0E18}">
      <dgm:prSet phldrT="[Text]" custT="1"/>
      <dgm:spPr/>
      <dgm:t>
        <a:bodyPr/>
        <a:lstStyle/>
        <a:p>
          <a:r>
            <a:rPr lang="en-US" sz="1200" dirty="0"/>
            <a:t>Assume role from PING</a:t>
          </a:r>
        </a:p>
      </dgm:t>
    </dgm:pt>
    <dgm:pt modelId="{B9DF3275-F2EB-41D6-B235-ADF399B3E4F8}" type="parTrans" cxnId="{778D2C5A-DA3E-4F56-8AC3-37573060D085}">
      <dgm:prSet/>
      <dgm:spPr/>
      <dgm:t>
        <a:bodyPr/>
        <a:lstStyle/>
        <a:p>
          <a:endParaRPr lang="en-US" sz="2000"/>
        </a:p>
      </dgm:t>
    </dgm:pt>
    <dgm:pt modelId="{9442D3CA-411D-41F4-9566-930FF13F7B89}" type="sibTrans" cxnId="{778D2C5A-DA3E-4F56-8AC3-37573060D085}">
      <dgm:prSet/>
      <dgm:spPr/>
      <dgm:t>
        <a:bodyPr/>
        <a:lstStyle/>
        <a:p>
          <a:endParaRPr lang="en-US" sz="2000"/>
        </a:p>
      </dgm:t>
    </dgm:pt>
    <dgm:pt modelId="{7594B0E7-65E7-4433-85D2-3E81B0CC30E0}">
      <dgm:prSet phldrT="[Text]" custT="1"/>
      <dgm:spPr/>
      <dgm:t>
        <a:bodyPr/>
        <a:lstStyle/>
        <a:p>
          <a:r>
            <a:rPr lang="en-US" sz="1800" dirty="0"/>
            <a:t>VPC</a:t>
          </a:r>
        </a:p>
      </dgm:t>
    </dgm:pt>
    <dgm:pt modelId="{A33DD4F3-0503-4DF1-AE53-7F96664CF725}" type="parTrans" cxnId="{8AE86570-9C4A-4D30-84C4-096A5ED773A4}">
      <dgm:prSet/>
      <dgm:spPr/>
      <dgm:t>
        <a:bodyPr/>
        <a:lstStyle/>
        <a:p>
          <a:endParaRPr lang="en-US" sz="2000"/>
        </a:p>
      </dgm:t>
    </dgm:pt>
    <dgm:pt modelId="{0ADBE44A-1D1A-4E51-9F4E-0F505A3ED3B1}" type="sibTrans" cxnId="{8AE86570-9C4A-4D30-84C4-096A5ED773A4}">
      <dgm:prSet/>
      <dgm:spPr/>
      <dgm:t>
        <a:bodyPr/>
        <a:lstStyle/>
        <a:p>
          <a:endParaRPr lang="en-US" sz="2000"/>
        </a:p>
      </dgm:t>
    </dgm:pt>
    <dgm:pt modelId="{2A353121-CABF-4CC4-9927-4585B38DC287}">
      <dgm:prSet phldrT="[Text]" custT="1"/>
      <dgm:spPr/>
      <dgm:t>
        <a:bodyPr/>
        <a:lstStyle/>
        <a:p>
          <a:r>
            <a:rPr lang="en-US" sz="1200" dirty="0"/>
            <a:t>Creation</a:t>
          </a:r>
        </a:p>
      </dgm:t>
    </dgm:pt>
    <dgm:pt modelId="{0571EA5B-B1FE-43F8-AC6C-6231EDB0968A}" type="parTrans" cxnId="{85716120-DB0A-429A-B266-310A202A891A}">
      <dgm:prSet/>
      <dgm:spPr/>
      <dgm:t>
        <a:bodyPr/>
        <a:lstStyle/>
        <a:p>
          <a:endParaRPr lang="en-US" sz="2000"/>
        </a:p>
      </dgm:t>
    </dgm:pt>
    <dgm:pt modelId="{99954148-B24D-4905-9717-85A6858B0743}" type="sibTrans" cxnId="{85716120-DB0A-429A-B266-310A202A891A}">
      <dgm:prSet/>
      <dgm:spPr/>
      <dgm:t>
        <a:bodyPr/>
        <a:lstStyle/>
        <a:p>
          <a:endParaRPr lang="en-US" sz="2000"/>
        </a:p>
      </dgm:t>
    </dgm:pt>
    <dgm:pt modelId="{4C227668-4BCA-4BA6-9A1D-266E9C3F0118}">
      <dgm:prSet phldrT="[Text]" custT="1"/>
      <dgm:spPr/>
      <dgm:t>
        <a:bodyPr/>
        <a:lstStyle/>
        <a:p>
          <a:r>
            <a:rPr lang="en-US" sz="1200" dirty="0"/>
            <a:t>Security Groups</a:t>
          </a:r>
        </a:p>
      </dgm:t>
    </dgm:pt>
    <dgm:pt modelId="{6B33404C-E2FE-4CB7-B8F4-7C2AB07A71EB}" type="parTrans" cxnId="{C07DE404-AA6F-44AC-8FD3-4AF7C94B34E8}">
      <dgm:prSet/>
      <dgm:spPr/>
      <dgm:t>
        <a:bodyPr/>
        <a:lstStyle/>
        <a:p>
          <a:endParaRPr lang="en-US" sz="2000"/>
        </a:p>
      </dgm:t>
    </dgm:pt>
    <dgm:pt modelId="{486C94BA-B57E-4253-B6F4-C1315D94DB6E}" type="sibTrans" cxnId="{C07DE404-AA6F-44AC-8FD3-4AF7C94B34E8}">
      <dgm:prSet/>
      <dgm:spPr/>
      <dgm:t>
        <a:bodyPr/>
        <a:lstStyle/>
        <a:p>
          <a:endParaRPr lang="en-US" sz="2000"/>
        </a:p>
      </dgm:t>
    </dgm:pt>
    <dgm:pt modelId="{F4B5A033-A66E-4AB5-A996-20CA7E27128B}">
      <dgm:prSet phldrT="[Text]" custT="1"/>
      <dgm:spPr/>
      <dgm:t>
        <a:bodyPr/>
        <a:lstStyle/>
        <a:p>
          <a:r>
            <a:rPr lang="en-US" sz="1800" dirty="0"/>
            <a:t>Jenkins</a:t>
          </a:r>
        </a:p>
      </dgm:t>
    </dgm:pt>
    <dgm:pt modelId="{0FEC64A4-56EE-48C3-B403-26F53D72AFB8}" type="parTrans" cxnId="{1023982E-BB56-4EFE-837D-BB2D84C3987A}">
      <dgm:prSet/>
      <dgm:spPr/>
      <dgm:t>
        <a:bodyPr/>
        <a:lstStyle/>
        <a:p>
          <a:endParaRPr lang="en-US" sz="2000"/>
        </a:p>
      </dgm:t>
    </dgm:pt>
    <dgm:pt modelId="{EDC26A4C-7485-412D-8EF5-029FC04B23E2}" type="sibTrans" cxnId="{1023982E-BB56-4EFE-837D-BB2D84C3987A}">
      <dgm:prSet/>
      <dgm:spPr/>
      <dgm:t>
        <a:bodyPr/>
        <a:lstStyle/>
        <a:p>
          <a:endParaRPr lang="en-US" sz="2000"/>
        </a:p>
      </dgm:t>
    </dgm:pt>
    <dgm:pt modelId="{446CC2A6-5E0B-4CFD-ACDF-5B5F7DE5D969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s-ES" sz="1200" dirty="0" err="1"/>
            <a:t>Update</a:t>
          </a:r>
          <a:r>
            <a:rPr lang="es-ES" sz="1200" dirty="0"/>
            <a:t> lambda </a:t>
          </a:r>
          <a:r>
            <a:rPr lang="es-ES" sz="1200" dirty="0" err="1"/>
            <a:t>jobs</a:t>
          </a:r>
          <a:r>
            <a:rPr lang="es-ES" sz="1200" dirty="0"/>
            <a:t> </a:t>
          </a:r>
          <a:r>
            <a:rPr lang="es-ES" sz="1200" dirty="0" err="1"/>
            <a:t>configuration</a:t>
          </a:r>
          <a:r>
            <a:rPr lang="es-ES" sz="1200" dirty="0"/>
            <a:t> (92+ </a:t>
          </a:r>
          <a:r>
            <a:rPr lang="es-ES" sz="1200" dirty="0" err="1"/>
            <a:t>repositories</a:t>
          </a:r>
          <a:r>
            <a:rPr lang="es-ES" sz="1200" dirty="0"/>
            <a:t> * 4 </a:t>
          </a:r>
          <a:r>
            <a:rPr lang="es-ES" sz="1200" dirty="0" err="1"/>
            <a:t>environments</a:t>
          </a:r>
          <a:r>
            <a:rPr lang="es-ES" sz="1200" dirty="0"/>
            <a:t>)</a:t>
          </a:r>
          <a:endParaRPr lang="en-US" sz="1200" dirty="0"/>
        </a:p>
      </dgm:t>
    </dgm:pt>
    <dgm:pt modelId="{97858DFF-4930-4124-8EAA-A1825B9A0C31}" type="parTrans" cxnId="{6E7E9B6B-43B2-4C3F-9E59-F19A3E515793}">
      <dgm:prSet/>
      <dgm:spPr/>
      <dgm:t>
        <a:bodyPr/>
        <a:lstStyle/>
        <a:p>
          <a:endParaRPr lang="en-US" sz="2000"/>
        </a:p>
      </dgm:t>
    </dgm:pt>
    <dgm:pt modelId="{A6A23A65-AE7D-4F11-8C16-28552A127410}" type="sibTrans" cxnId="{6E7E9B6B-43B2-4C3F-9E59-F19A3E515793}">
      <dgm:prSet/>
      <dgm:spPr/>
      <dgm:t>
        <a:bodyPr/>
        <a:lstStyle/>
        <a:p>
          <a:endParaRPr lang="en-US" sz="2000"/>
        </a:p>
      </dgm:t>
    </dgm:pt>
    <dgm:pt modelId="{76B2C858-0868-44AC-BB6D-7073DE67AC09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s-ES" sz="1200" dirty="0"/>
            <a:t>Lambda </a:t>
          </a:r>
          <a:r>
            <a:rPr lang="es-ES" sz="1200" dirty="0" err="1"/>
            <a:t>deployments</a:t>
          </a:r>
          <a:endParaRPr lang="en-US" sz="1200" dirty="0"/>
        </a:p>
      </dgm:t>
    </dgm:pt>
    <dgm:pt modelId="{451878C0-A8A9-4E8F-8EA9-6177F3717D90}" type="parTrans" cxnId="{2212ABD7-E61B-434C-B35A-4814EB9A0A69}">
      <dgm:prSet/>
      <dgm:spPr/>
      <dgm:t>
        <a:bodyPr/>
        <a:lstStyle/>
        <a:p>
          <a:endParaRPr lang="en-US" sz="2000"/>
        </a:p>
      </dgm:t>
    </dgm:pt>
    <dgm:pt modelId="{0B07D651-72E5-4D85-8710-259BC2C4E005}" type="sibTrans" cxnId="{2212ABD7-E61B-434C-B35A-4814EB9A0A69}">
      <dgm:prSet/>
      <dgm:spPr/>
      <dgm:t>
        <a:bodyPr/>
        <a:lstStyle/>
        <a:p>
          <a:endParaRPr lang="en-US" sz="2000"/>
        </a:p>
      </dgm:t>
    </dgm:pt>
    <dgm:pt modelId="{088F3249-7D74-4FFE-95B7-8C3BE22D1679}">
      <dgm:prSet phldrT="[Text]" custT="1"/>
      <dgm:spPr/>
      <dgm:t>
        <a:bodyPr/>
        <a:lstStyle/>
        <a:p>
          <a:r>
            <a:rPr lang="en-US" sz="1800" dirty="0"/>
            <a:t>API Gateway</a:t>
          </a:r>
        </a:p>
      </dgm:t>
    </dgm:pt>
    <dgm:pt modelId="{807B388D-EC7F-43CB-BB1F-F740708BB191}" type="parTrans" cxnId="{B05E4894-6B2F-4834-B951-48326E89F92A}">
      <dgm:prSet/>
      <dgm:spPr/>
      <dgm:t>
        <a:bodyPr/>
        <a:lstStyle/>
        <a:p>
          <a:endParaRPr lang="en-US" sz="2000"/>
        </a:p>
      </dgm:t>
    </dgm:pt>
    <dgm:pt modelId="{E6311B56-D9ED-4363-B020-8616D96CEFC5}" type="sibTrans" cxnId="{B05E4894-6B2F-4834-B951-48326E89F92A}">
      <dgm:prSet/>
      <dgm:spPr/>
      <dgm:t>
        <a:bodyPr/>
        <a:lstStyle/>
        <a:p>
          <a:endParaRPr lang="en-US" sz="2000"/>
        </a:p>
      </dgm:t>
    </dgm:pt>
    <dgm:pt modelId="{A348944D-AA32-4677-B767-E7E6EC18D75F}">
      <dgm:prSet phldrT="[Text]" custT="1"/>
      <dgm:spPr/>
      <dgm:t>
        <a:bodyPr/>
        <a:lstStyle/>
        <a:p>
          <a:r>
            <a:rPr lang="en-US" sz="1800" dirty="0"/>
            <a:t>Automation</a:t>
          </a:r>
        </a:p>
      </dgm:t>
    </dgm:pt>
    <dgm:pt modelId="{BD91696C-24DE-4404-A06B-747D7B2A909C}" type="parTrans" cxnId="{43AFE806-ADED-4395-8A41-5B78BEEC2F75}">
      <dgm:prSet/>
      <dgm:spPr/>
      <dgm:t>
        <a:bodyPr/>
        <a:lstStyle/>
        <a:p>
          <a:endParaRPr lang="en-US" sz="2000"/>
        </a:p>
      </dgm:t>
    </dgm:pt>
    <dgm:pt modelId="{1A38CAD6-96B6-43A5-8CC6-9EFBEE237F51}" type="sibTrans" cxnId="{43AFE806-ADED-4395-8A41-5B78BEEC2F75}">
      <dgm:prSet/>
      <dgm:spPr/>
      <dgm:t>
        <a:bodyPr/>
        <a:lstStyle/>
        <a:p>
          <a:endParaRPr lang="en-US" sz="2000"/>
        </a:p>
      </dgm:t>
    </dgm:pt>
    <dgm:pt modelId="{39B74663-0567-48A7-A17A-F3B604C9FF3D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s-ES" sz="1200" dirty="0" err="1"/>
            <a:t>Migrate</a:t>
          </a:r>
          <a:r>
            <a:rPr lang="es-ES" sz="1200" dirty="0"/>
            <a:t> API Gateway </a:t>
          </a:r>
          <a:r>
            <a:rPr lang="es-ES" sz="1200" dirty="0" err="1"/>
            <a:t>through</a:t>
          </a:r>
          <a:r>
            <a:rPr lang="es-ES" sz="1200" dirty="0"/>
            <a:t> </a:t>
          </a:r>
          <a:r>
            <a:rPr lang="es-ES" sz="1200" dirty="0" err="1"/>
            <a:t>swagger</a:t>
          </a:r>
          <a:r>
            <a:rPr lang="es-ES" sz="1200" dirty="0"/>
            <a:t> </a:t>
          </a:r>
          <a:r>
            <a:rPr lang="es-ES" sz="1200" dirty="0" err="1"/>
            <a:t>export</a:t>
          </a:r>
          <a:endParaRPr lang="en-US" sz="1200" dirty="0"/>
        </a:p>
      </dgm:t>
    </dgm:pt>
    <dgm:pt modelId="{40242EEF-F231-4ED3-9C64-4785BA0F7C2D}" type="parTrans" cxnId="{B3852FB3-681A-4E38-979D-A96D72EEE135}">
      <dgm:prSet/>
      <dgm:spPr/>
      <dgm:t>
        <a:bodyPr/>
        <a:lstStyle/>
        <a:p>
          <a:endParaRPr lang="en-US" sz="2000"/>
        </a:p>
      </dgm:t>
    </dgm:pt>
    <dgm:pt modelId="{401F8672-A1F2-44C7-BCEC-766CA83A20E5}" type="sibTrans" cxnId="{B3852FB3-681A-4E38-979D-A96D72EEE135}">
      <dgm:prSet/>
      <dgm:spPr/>
      <dgm:t>
        <a:bodyPr/>
        <a:lstStyle/>
        <a:p>
          <a:endParaRPr lang="en-US" sz="2000"/>
        </a:p>
      </dgm:t>
    </dgm:pt>
    <dgm:pt modelId="{8735C97C-C458-42B2-B83B-2D9618AFD8C5}">
      <dgm:prSet phldrT="[Text]" custT="1"/>
      <dgm:spPr/>
      <dgm:t>
        <a:bodyPr/>
        <a:lstStyle/>
        <a:p>
          <a:pPr>
            <a:buFont typeface="Wingdings" pitchFamily="2" charset="2"/>
            <a:buChar char="Ø"/>
          </a:pPr>
          <a:r>
            <a:rPr lang="es-ES" sz="1200" dirty="0" err="1"/>
            <a:t>Add</a:t>
          </a:r>
          <a:r>
            <a:rPr lang="es-ES" sz="1200" dirty="0"/>
            <a:t> API Gateway role </a:t>
          </a:r>
          <a:r>
            <a:rPr lang="es-ES" sz="1200" dirty="0" err="1"/>
            <a:t>to</a:t>
          </a:r>
          <a:r>
            <a:rPr lang="es-ES" sz="1200" dirty="0"/>
            <a:t> </a:t>
          </a:r>
          <a:r>
            <a:rPr lang="es-ES" sz="1200" dirty="0" err="1"/>
            <a:t>all</a:t>
          </a:r>
          <a:r>
            <a:rPr lang="es-ES" sz="1200" dirty="0"/>
            <a:t> </a:t>
          </a:r>
          <a:r>
            <a:rPr lang="es-ES" sz="1200" dirty="0" err="1"/>
            <a:t>paths</a:t>
          </a:r>
          <a:endParaRPr lang="en-US" sz="1200" dirty="0"/>
        </a:p>
      </dgm:t>
    </dgm:pt>
    <dgm:pt modelId="{BBDFD51F-FC91-4312-B3B7-2BE90F4D0A7C}" type="parTrans" cxnId="{F7BBEA70-0B39-4E7F-8476-6C57D307F500}">
      <dgm:prSet/>
      <dgm:spPr/>
      <dgm:t>
        <a:bodyPr/>
        <a:lstStyle/>
        <a:p>
          <a:endParaRPr lang="en-US" sz="2000"/>
        </a:p>
      </dgm:t>
    </dgm:pt>
    <dgm:pt modelId="{538E9549-9255-48FB-BC57-AD197D193238}" type="sibTrans" cxnId="{F7BBEA70-0B39-4E7F-8476-6C57D307F500}">
      <dgm:prSet/>
      <dgm:spPr/>
      <dgm:t>
        <a:bodyPr/>
        <a:lstStyle/>
        <a:p>
          <a:endParaRPr lang="en-US" sz="2000"/>
        </a:p>
      </dgm:t>
    </dgm:pt>
    <dgm:pt modelId="{C563ABCB-854C-42DC-8AB8-138BABE292B7}">
      <dgm:prSet phldrT="[Text]" custT="1"/>
      <dgm:spPr/>
      <dgm:t>
        <a:bodyPr/>
        <a:lstStyle/>
        <a:p>
          <a:r>
            <a:rPr lang="en-US" sz="1800" dirty="0"/>
            <a:t>S3</a:t>
          </a:r>
        </a:p>
      </dgm:t>
    </dgm:pt>
    <dgm:pt modelId="{C7990DC4-415C-4139-8D42-A26041FAB10D}" type="parTrans" cxnId="{DDEDADAA-440B-4AF5-89F0-CC8AF910D8C4}">
      <dgm:prSet/>
      <dgm:spPr/>
      <dgm:t>
        <a:bodyPr/>
        <a:lstStyle/>
        <a:p>
          <a:endParaRPr lang="en-US" sz="2000"/>
        </a:p>
      </dgm:t>
    </dgm:pt>
    <dgm:pt modelId="{F30E6B7C-1B8F-4791-A471-26ACC2241570}" type="sibTrans" cxnId="{DDEDADAA-440B-4AF5-89F0-CC8AF910D8C4}">
      <dgm:prSet/>
      <dgm:spPr/>
      <dgm:t>
        <a:bodyPr/>
        <a:lstStyle/>
        <a:p>
          <a:endParaRPr lang="en-US" sz="2000"/>
        </a:p>
      </dgm:t>
    </dgm:pt>
    <dgm:pt modelId="{7448DF0A-0C4C-44EF-8556-5B5764A8D627}">
      <dgm:prSet phldrT="[Text]" custT="1"/>
      <dgm:spPr/>
      <dgm:t>
        <a:bodyPr/>
        <a:lstStyle/>
        <a:p>
          <a:r>
            <a:rPr lang="en-US" sz="1200" dirty="0"/>
            <a:t>Terraform for 328 resources</a:t>
          </a:r>
        </a:p>
      </dgm:t>
    </dgm:pt>
    <dgm:pt modelId="{1EB25C8D-A6E9-4A85-8C8F-8928B845B9AD}" type="parTrans" cxnId="{5A17E7A1-6DAC-42E3-A71D-20D50B493EE0}">
      <dgm:prSet/>
      <dgm:spPr/>
      <dgm:t>
        <a:bodyPr/>
        <a:lstStyle/>
        <a:p>
          <a:endParaRPr lang="en-US" sz="2000"/>
        </a:p>
      </dgm:t>
    </dgm:pt>
    <dgm:pt modelId="{13E4026C-F44C-4AC1-B839-59920C161D61}" type="sibTrans" cxnId="{5A17E7A1-6DAC-42E3-A71D-20D50B493EE0}">
      <dgm:prSet/>
      <dgm:spPr/>
      <dgm:t>
        <a:bodyPr/>
        <a:lstStyle/>
        <a:p>
          <a:endParaRPr lang="en-US" sz="2000"/>
        </a:p>
      </dgm:t>
    </dgm:pt>
    <dgm:pt modelId="{2BBFD7D5-390D-4991-A92E-232C4FDAE6BA}">
      <dgm:prSet phldrT="[Text]" custT="1"/>
      <dgm:spPr/>
      <dgm:t>
        <a:bodyPr/>
        <a:lstStyle/>
        <a:p>
          <a:r>
            <a:rPr lang="en-US" sz="1200" dirty="0"/>
            <a:t>Lambdas config</a:t>
          </a:r>
        </a:p>
      </dgm:t>
    </dgm:pt>
    <dgm:pt modelId="{0BADC27B-0BD1-4C3E-ACA4-97DFEC2F7AEA}" type="parTrans" cxnId="{7BE5E448-2291-4067-9C8F-06F69DBEB81D}">
      <dgm:prSet/>
      <dgm:spPr/>
      <dgm:t>
        <a:bodyPr/>
        <a:lstStyle/>
        <a:p>
          <a:endParaRPr lang="en-US" sz="2000"/>
        </a:p>
      </dgm:t>
    </dgm:pt>
    <dgm:pt modelId="{7DA41160-DEDF-469C-A333-3DD716D8DCFA}" type="sibTrans" cxnId="{7BE5E448-2291-4067-9C8F-06F69DBEB81D}">
      <dgm:prSet/>
      <dgm:spPr/>
      <dgm:t>
        <a:bodyPr/>
        <a:lstStyle/>
        <a:p>
          <a:endParaRPr lang="en-US" sz="2000"/>
        </a:p>
      </dgm:t>
    </dgm:pt>
    <dgm:pt modelId="{6AC58494-6841-4F54-A236-C62776DFE689}">
      <dgm:prSet phldrT="[Text]" custT="1"/>
      <dgm:spPr/>
      <dgm:t>
        <a:bodyPr/>
        <a:lstStyle/>
        <a:p>
          <a:r>
            <a:rPr lang="en-US" sz="1800" dirty="0"/>
            <a:t>Cloudfront</a:t>
          </a:r>
        </a:p>
      </dgm:t>
    </dgm:pt>
    <dgm:pt modelId="{E5DF3C38-128F-49F7-BF50-EF34A7B01237}" type="parTrans" cxnId="{427EB4D9-02E4-4B55-A0AC-D3ED8D518428}">
      <dgm:prSet/>
      <dgm:spPr/>
      <dgm:t>
        <a:bodyPr/>
        <a:lstStyle/>
        <a:p>
          <a:endParaRPr lang="en-US" sz="2000"/>
        </a:p>
      </dgm:t>
    </dgm:pt>
    <dgm:pt modelId="{6037FE00-1504-4783-B971-BA14579A3087}" type="sibTrans" cxnId="{427EB4D9-02E4-4B55-A0AC-D3ED8D518428}">
      <dgm:prSet/>
      <dgm:spPr/>
      <dgm:t>
        <a:bodyPr/>
        <a:lstStyle/>
        <a:p>
          <a:endParaRPr lang="en-US" sz="2000"/>
        </a:p>
      </dgm:t>
    </dgm:pt>
    <dgm:pt modelId="{BA03C322-68AB-4214-9748-EA63F2BEB84A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s-ES" sz="1200" dirty="0" err="1"/>
            <a:t>Moving</a:t>
          </a:r>
          <a:r>
            <a:rPr lang="es-ES" sz="1200" dirty="0"/>
            <a:t> files </a:t>
          </a:r>
          <a:r>
            <a:rPr lang="es-ES" sz="1200" dirty="0" err="1"/>
            <a:t>with</a:t>
          </a:r>
          <a:r>
            <a:rPr lang="es-ES" sz="1200" dirty="0"/>
            <a:t> AWS cli </a:t>
          </a:r>
          <a:endParaRPr lang="en-US" sz="1200" dirty="0"/>
        </a:p>
      </dgm:t>
    </dgm:pt>
    <dgm:pt modelId="{8C9795D6-79E6-4806-8012-A66776EAD94C}" type="parTrans" cxnId="{8C4DA50E-B380-4F18-89DC-2F3C3213EBCA}">
      <dgm:prSet/>
      <dgm:spPr/>
      <dgm:t>
        <a:bodyPr/>
        <a:lstStyle/>
        <a:p>
          <a:endParaRPr lang="en-US" sz="2000"/>
        </a:p>
      </dgm:t>
    </dgm:pt>
    <dgm:pt modelId="{BED3AEC4-A643-46A1-B29A-912B2621DC55}" type="sibTrans" cxnId="{8C4DA50E-B380-4F18-89DC-2F3C3213EBCA}">
      <dgm:prSet/>
      <dgm:spPr/>
      <dgm:t>
        <a:bodyPr/>
        <a:lstStyle/>
        <a:p>
          <a:endParaRPr lang="en-US" sz="2000"/>
        </a:p>
      </dgm:t>
    </dgm:pt>
    <dgm:pt modelId="{83A8663F-1295-47CF-88FB-FDEEE98E82AD}">
      <dgm:prSet phldrT="[Text]" custT="1"/>
      <dgm:spPr/>
      <dgm:t>
        <a:bodyPr/>
        <a:lstStyle/>
        <a:p>
          <a:r>
            <a:rPr lang="en-US" sz="1600" dirty="0"/>
            <a:t>CloudWatch</a:t>
          </a:r>
        </a:p>
        <a:p>
          <a:endParaRPr lang="en-US" sz="1800" dirty="0"/>
        </a:p>
        <a:p>
          <a:endParaRPr lang="en-US" sz="1800" dirty="0"/>
        </a:p>
      </dgm:t>
    </dgm:pt>
    <dgm:pt modelId="{FABAA412-8228-4C38-A361-FF150AD02E8C}" type="parTrans" cxnId="{9855082C-1C0D-4052-91BA-16D153BFEE85}">
      <dgm:prSet/>
      <dgm:spPr/>
      <dgm:t>
        <a:bodyPr/>
        <a:lstStyle/>
        <a:p>
          <a:endParaRPr lang="en-US" sz="2000"/>
        </a:p>
      </dgm:t>
    </dgm:pt>
    <dgm:pt modelId="{442C8B39-36F4-4759-8622-786D7564931A}" type="sibTrans" cxnId="{9855082C-1C0D-4052-91BA-16D153BFEE85}">
      <dgm:prSet/>
      <dgm:spPr/>
      <dgm:t>
        <a:bodyPr/>
        <a:lstStyle/>
        <a:p>
          <a:endParaRPr lang="en-US" sz="2000"/>
        </a:p>
      </dgm:t>
    </dgm:pt>
    <dgm:pt modelId="{96B7307B-2E6C-4907-A090-86B60F3DE93E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s-ES" sz="1200" dirty="0" err="1"/>
            <a:t>Manually</a:t>
          </a:r>
          <a:r>
            <a:rPr lang="es-ES" sz="1200" dirty="0"/>
            <a:t> </a:t>
          </a:r>
          <a:r>
            <a:rPr lang="es-ES" sz="1200" dirty="0" err="1"/>
            <a:t>generate</a:t>
          </a:r>
          <a:r>
            <a:rPr lang="es-ES" sz="1200" dirty="0"/>
            <a:t> (1 </a:t>
          </a:r>
          <a:r>
            <a:rPr lang="es-ES" sz="1200" dirty="0" err="1"/>
            <a:t>resource</a:t>
          </a:r>
          <a:r>
            <a:rPr lang="es-ES" sz="1200" dirty="0"/>
            <a:t>)</a:t>
          </a:r>
          <a:endParaRPr lang="en-US" sz="1200" dirty="0"/>
        </a:p>
      </dgm:t>
    </dgm:pt>
    <dgm:pt modelId="{B4CC7B30-2315-4D7F-9414-462CA7BFED87}" type="parTrans" cxnId="{F58E7CE5-E551-4C70-80ED-6A8BF45D839A}">
      <dgm:prSet/>
      <dgm:spPr/>
      <dgm:t>
        <a:bodyPr/>
        <a:lstStyle/>
        <a:p>
          <a:endParaRPr lang="en-US" sz="2000"/>
        </a:p>
      </dgm:t>
    </dgm:pt>
    <dgm:pt modelId="{9FFB1294-4BB9-441A-920A-C01323D2D875}" type="sibTrans" cxnId="{F58E7CE5-E551-4C70-80ED-6A8BF45D839A}">
      <dgm:prSet/>
      <dgm:spPr/>
      <dgm:t>
        <a:bodyPr/>
        <a:lstStyle/>
        <a:p>
          <a:endParaRPr lang="en-US" sz="2000"/>
        </a:p>
      </dgm:t>
    </dgm:pt>
    <dgm:pt modelId="{26899189-06E6-4FCD-B15C-0B21B2F2CD52}">
      <dgm:prSet phldrT="[Text]" custT="1"/>
      <dgm:spPr/>
      <dgm:t>
        <a:bodyPr/>
        <a:lstStyle/>
        <a:p>
          <a:r>
            <a:rPr lang="en-US" sz="1200" dirty="0"/>
            <a:t>Bastion Servers</a:t>
          </a:r>
        </a:p>
      </dgm:t>
    </dgm:pt>
    <dgm:pt modelId="{807641BB-D482-4BCD-A547-AD7DCB70ADDB}" type="parTrans" cxnId="{295BC40C-CB39-46BD-8E2E-BD2B43965396}">
      <dgm:prSet/>
      <dgm:spPr/>
      <dgm:t>
        <a:bodyPr/>
        <a:lstStyle/>
        <a:p>
          <a:endParaRPr lang="en-US" sz="2000"/>
        </a:p>
      </dgm:t>
    </dgm:pt>
    <dgm:pt modelId="{2A9D771C-E7AB-43E4-8E02-2126D8243955}" type="sibTrans" cxnId="{295BC40C-CB39-46BD-8E2E-BD2B43965396}">
      <dgm:prSet/>
      <dgm:spPr/>
      <dgm:t>
        <a:bodyPr/>
        <a:lstStyle/>
        <a:p>
          <a:endParaRPr lang="en-US" sz="2000"/>
        </a:p>
      </dgm:t>
    </dgm:pt>
    <dgm:pt modelId="{7F95EA4F-8EBA-41A0-ADD9-079CC95C44C4}">
      <dgm:prSet phldrT="[Text]" custT="1"/>
      <dgm:spPr/>
      <dgm:t>
        <a:bodyPr/>
        <a:lstStyle/>
        <a:p>
          <a:r>
            <a:rPr lang="en-US" sz="1200" dirty="0"/>
            <a:t>VPC Peering</a:t>
          </a:r>
        </a:p>
      </dgm:t>
    </dgm:pt>
    <dgm:pt modelId="{16B40F54-AA03-4936-A25C-A71F07C3FA17}" type="parTrans" cxnId="{5A751A04-9AAC-48AC-A474-AC4FD9E037F1}">
      <dgm:prSet/>
      <dgm:spPr/>
      <dgm:t>
        <a:bodyPr/>
        <a:lstStyle/>
        <a:p>
          <a:endParaRPr lang="en-US" sz="2000"/>
        </a:p>
      </dgm:t>
    </dgm:pt>
    <dgm:pt modelId="{C730F0D3-6E47-4C71-99BC-CCDF736493C0}" type="sibTrans" cxnId="{5A751A04-9AAC-48AC-A474-AC4FD9E037F1}">
      <dgm:prSet/>
      <dgm:spPr/>
      <dgm:t>
        <a:bodyPr/>
        <a:lstStyle/>
        <a:p>
          <a:endParaRPr lang="en-US" sz="2000"/>
        </a:p>
      </dgm:t>
    </dgm:pt>
    <dgm:pt modelId="{17E1424F-318E-4B29-BF7D-E1A141C21A13}">
      <dgm:prSet phldrT="[Text]" custT="1"/>
      <dgm:spPr/>
      <dgm:t>
        <a:bodyPr/>
        <a:lstStyle/>
        <a:p>
          <a:r>
            <a:rPr lang="en-US" sz="1200" dirty="0"/>
            <a:t>Jenkins deploy config</a:t>
          </a:r>
        </a:p>
      </dgm:t>
    </dgm:pt>
    <dgm:pt modelId="{E0F4D4D2-2448-464A-9857-CB6C0DEEFD06}" type="parTrans" cxnId="{03B51334-8F06-42D9-85C6-342029E71B88}">
      <dgm:prSet/>
      <dgm:spPr/>
      <dgm:t>
        <a:bodyPr/>
        <a:lstStyle/>
        <a:p>
          <a:endParaRPr lang="en-US" sz="2000"/>
        </a:p>
      </dgm:t>
    </dgm:pt>
    <dgm:pt modelId="{22147533-5597-42D4-A3FA-25C0950D8B68}" type="sibTrans" cxnId="{03B51334-8F06-42D9-85C6-342029E71B88}">
      <dgm:prSet/>
      <dgm:spPr/>
      <dgm:t>
        <a:bodyPr/>
        <a:lstStyle/>
        <a:p>
          <a:endParaRPr lang="en-US" sz="2000"/>
        </a:p>
      </dgm:t>
    </dgm:pt>
    <dgm:pt modelId="{6F0848E3-97CA-4E70-941F-D5CF3C1E06C1}">
      <dgm:prSet phldrT="[Text]" custT="1"/>
      <dgm:spPr/>
      <dgm:t>
        <a:bodyPr/>
        <a:lstStyle/>
        <a:p>
          <a:r>
            <a:rPr lang="en-US" sz="1200" dirty="0" err="1"/>
            <a:t>Uis</a:t>
          </a:r>
          <a:r>
            <a:rPr lang="en-US" sz="1200" dirty="0"/>
            <a:t> config</a:t>
          </a:r>
        </a:p>
      </dgm:t>
    </dgm:pt>
    <dgm:pt modelId="{DCCDB57F-91D9-42D2-AF71-71DAEBA739BF}" type="parTrans" cxnId="{811CAEB2-86FD-42C9-B176-ED548EF9685C}">
      <dgm:prSet/>
      <dgm:spPr/>
      <dgm:t>
        <a:bodyPr/>
        <a:lstStyle/>
        <a:p>
          <a:endParaRPr lang="en-US" sz="2000"/>
        </a:p>
      </dgm:t>
    </dgm:pt>
    <dgm:pt modelId="{E8354045-0BFA-494C-861D-64C552B7DF5D}" type="sibTrans" cxnId="{811CAEB2-86FD-42C9-B176-ED548EF9685C}">
      <dgm:prSet/>
      <dgm:spPr/>
      <dgm:t>
        <a:bodyPr/>
        <a:lstStyle/>
        <a:p>
          <a:endParaRPr lang="en-US" sz="2000"/>
        </a:p>
      </dgm:t>
    </dgm:pt>
    <dgm:pt modelId="{03DCBA15-E356-4514-A691-5DAA5FA9964A}">
      <dgm:prSet phldrT="[Text]" custT="1"/>
      <dgm:spPr/>
      <dgm:t>
        <a:bodyPr/>
        <a:lstStyle/>
        <a:p>
          <a:r>
            <a:rPr lang="en-US" sz="1200" dirty="0"/>
            <a:t>Tags</a:t>
          </a:r>
        </a:p>
      </dgm:t>
    </dgm:pt>
    <dgm:pt modelId="{CFDE59CA-F61C-414C-80C1-511751C1EB16}" type="parTrans" cxnId="{9CF4BEEE-FFB1-4811-9A91-461ACBE108EE}">
      <dgm:prSet/>
      <dgm:spPr/>
      <dgm:t>
        <a:bodyPr/>
        <a:lstStyle/>
        <a:p>
          <a:endParaRPr lang="en-US" sz="2000"/>
        </a:p>
      </dgm:t>
    </dgm:pt>
    <dgm:pt modelId="{62BCE770-841E-474E-B977-4B987BFA4529}" type="sibTrans" cxnId="{9CF4BEEE-FFB1-4811-9A91-461ACBE108EE}">
      <dgm:prSet/>
      <dgm:spPr/>
      <dgm:t>
        <a:bodyPr/>
        <a:lstStyle/>
        <a:p>
          <a:endParaRPr lang="en-US" sz="2000"/>
        </a:p>
      </dgm:t>
    </dgm:pt>
    <dgm:pt modelId="{DF2EB3C4-D4A5-4D5D-B3B1-86A830FDA6D2}" type="pres">
      <dgm:prSet presAssocID="{0DA62186-EF09-4880-8D2A-FFDA4ED3B0B2}" presName="theList" presStyleCnt="0">
        <dgm:presLayoutVars>
          <dgm:dir/>
          <dgm:animLvl val="lvl"/>
          <dgm:resizeHandles val="exact"/>
        </dgm:presLayoutVars>
      </dgm:prSet>
      <dgm:spPr/>
    </dgm:pt>
    <dgm:pt modelId="{10E15256-E8B5-4BEA-88AC-92DADD0366BD}" type="pres">
      <dgm:prSet presAssocID="{8B1FF45F-3B23-40A3-B1E3-63AE45824A36}" presName="compNode" presStyleCnt="0"/>
      <dgm:spPr/>
    </dgm:pt>
    <dgm:pt modelId="{4D00DB66-E7DE-459B-828B-7D0E467782F7}" type="pres">
      <dgm:prSet presAssocID="{8B1FF45F-3B23-40A3-B1E3-63AE45824A36}" presName="aNode" presStyleLbl="bgShp" presStyleIdx="0" presStyleCnt="8"/>
      <dgm:spPr/>
    </dgm:pt>
    <dgm:pt modelId="{483F6B9A-6D90-4E15-B7E8-643AEBB34574}" type="pres">
      <dgm:prSet presAssocID="{8B1FF45F-3B23-40A3-B1E3-63AE45824A36}" presName="textNode" presStyleLbl="bgShp" presStyleIdx="0" presStyleCnt="8"/>
      <dgm:spPr/>
    </dgm:pt>
    <dgm:pt modelId="{2803F833-5303-4A31-A201-4EDF1E6834C3}" type="pres">
      <dgm:prSet presAssocID="{8B1FF45F-3B23-40A3-B1E3-63AE45824A36}" presName="compChildNode" presStyleCnt="0"/>
      <dgm:spPr/>
    </dgm:pt>
    <dgm:pt modelId="{529536E0-B3CE-4533-8DAF-AC9334598822}" type="pres">
      <dgm:prSet presAssocID="{8B1FF45F-3B23-40A3-B1E3-63AE45824A36}" presName="theInnerList" presStyleCnt="0"/>
      <dgm:spPr/>
    </dgm:pt>
    <dgm:pt modelId="{F3AF93D1-D5C5-446B-9E8A-2171FA997967}" type="pres">
      <dgm:prSet presAssocID="{95D214C6-D680-4FF2-8EB6-C0FC7D906A62}" presName="childNode" presStyleLbl="node1" presStyleIdx="0" presStyleCnt="17">
        <dgm:presLayoutVars>
          <dgm:bulletEnabled val="1"/>
        </dgm:presLayoutVars>
      </dgm:prSet>
      <dgm:spPr/>
    </dgm:pt>
    <dgm:pt modelId="{3756C5CB-8274-408D-8454-33D29CF12D5A}" type="pres">
      <dgm:prSet presAssocID="{95D214C6-D680-4FF2-8EB6-C0FC7D906A62}" presName="aSpace2" presStyleCnt="0"/>
      <dgm:spPr/>
    </dgm:pt>
    <dgm:pt modelId="{EEDBCD49-D749-471D-8B27-7D3B2FB76997}" type="pres">
      <dgm:prSet presAssocID="{F6B2F323-6F37-46D5-92AE-0C527BAF0E18}" presName="childNode" presStyleLbl="node1" presStyleIdx="1" presStyleCnt="17">
        <dgm:presLayoutVars>
          <dgm:bulletEnabled val="1"/>
        </dgm:presLayoutVars>
      </dgm:prSet>
      <dgm:spPr/>
    </dgm:pt>
    <dgm:pt modelId="{C58E8D84-9EA2-40AF-8D0F-654F387DA3E4}" type="pres">
      <dgm:prSet presAssocID="{8B1FF45F-3B23-40A3-B1E3-63AE45824A36}" presName="aSpace" presStyleCnt="0"/>
      <dgm:spPr/>
    </dgm:pt>
    <dgm:pt modelId="{D82656E7-021F-4BEE-8EE1-EA6C6A879450}" type="pres">
      <dgm:prSet presAssocID="{7594B0E7-65E7-4433-85D2-3E81B0CC30E0}" presName="compNode" presStyleCnt="0"/>
      <dgm:spPr/>
    </dgm:pt>
    <dgm:pt modelId="{8BAA19BA-8F47-43F3-8296-E9E4C8B5579F}" type="pres">
      <dgm:prSet presAssocID="{7594B0E7-65E7-4433-85D2-3E81B0CC30E0}" presName="aNode" presStyleLbl="bgShp" presStyleIdx="1" presStyleCnt="8"/>
      <dgm:spPr/>
    </dgm:pt>
    <dgm:pt modelId="{4B2A3767-8985-4D04-8163-FC349A0ACD93}" type="pres">
      <dgm:prSet presAssocID="{7594B0E7-65E7-4433-85D2-3E81B0CC30E0}" presName="textNode" presStyleLbl="bgShp" presStyleIdx="1" presStyleCnt="8"/>
      <dgm:spPr/>
    </dgm:pt>
    <dgm:pt modelId="{DEBFF99B-F5C4-4BF7-923F-E6DC843B5832}" type="pres">
      <dgm:prSet presAssocID="{7594B0E7-65E7-4433-85D2-3E81B0CC30E0}" presName="compChildNode" presStyleCnt="0"/>
      <dgm:spPr/>
    </dgm:pt>
    <dgm:pt modelId="{0088D98F-89E3-4D23-95DB-DB39A1A99306}" type="pres">
      <dgm:prSet presAssocID="{7594B0E7-65E7-4433-85D2-3E81B0CC30E0}" presName="theInnerList" presStyleCnt="0"/>
      <dgm:spPr/>
    </dgm:pt>
    <dgm:pt modelId="{1726868F-29B8-41D2-B5BD-903459EC1347}" type="pres">
      <dgm:prSet presAssocID="{2A353121-CABF-4CC4-9927-4585B38DC287}" presName="childNode" presStyleLbl="node1" presStyleIdx="2" presStyleCnt="17">
        <dgm:presLayoutVars>
          <dgm:bulletEnabled val="1"/>
        </dgm:presLayoutVars>
      </dgm:prSet>
      <dgm:spPr/>
    </dgm:pt>
    <dgm:pt modelId="{3F2FE4F8-0228-45AC-B9DE-B22B1685C448}" type="pres">
      <dgm:prSet presAssocID="{2A353121-CABF-4CC4-9927-4585B38DC287}" presName="aSpace2" presStyleCnt="0"/>
      <dgm:spPr/>
    </dgm:pt>
    <dgm:pt modelId="{3B78C6F1-C080-4B44-ADAA-3ECB1EE60BF6}" type="pres">
      <dgm:prSet presAssocID="{4C227668-4BCA-4BA6-9A1D-266E9C3F0118}" presName="childNode" presStyleLbl="node1" presStyleIdx="3" presStyleCnt="17">
        <dgm:presLayoutVars>
          <dgm:bulletEnabled val="1"/>
        </dgm:presLayoutVars>
      </dgm:prSet>
      <dgm:spPr/>
    </dgm:pt>
    <dgm:pt modelId="{6E27C5F3-341A-4CED-AAF4-D98A6495C6C6}" type="pres">
      <dgm:prSet presAssocID="{4C227668-4BCA-4BA6-9A1D-266E9C3F0118}" presName="aSpace2" presStyleCnt="0"/>
      <dgm:spPr/>
    </dgm:pt>
    <dgm:pt modelId="{6A325587-2073-4A80-9A45-54EEF333FDAC}" type="pres">
      <dgm:prSet presAssocID="{26899189-06E6-4FCD-B15C-0B21B2F2CD52}" presName="childNode" presStyleLbl="node1" presStyleIdx="4" presStyleCnt="17">
        <dgm:presLayoutVars>
          <dgm:bulletEnabled val="1"/>
        </dgm:presLayoutVars>
      </dgm:prSet>
      <dgm:spPr/>
    </dgm:pt>
    <dgm:pt modelId="{725D3216-C623-45F8-AA9C-186FAACB6B5E}" type="pres">
      <dgm:prSet presAssocID="{26899189-06E6-4FCD-B15C-0B21B2F2CD52}" presName="aSpace2" presStyleCnt="0"/>
      <dgm:spPr/>
    </dgm:pt>
    <dgm:pt modelId="{D0A87D47-F429-40A0-BE88-5E22F13E4E3C}" type="pres">
      <dgm:prSet presAssocID="{7F95EA4F-8EBA-41A0-ADD9-079CC95C44C4}" presName="childNode" presStyleLbl="node1" presStyleIdx="5" presStyleCnt="17">
        <dgm:presLayoutVars>
          <dgm:bulletEnabled val="1"/>
        </dgm:presLayoutVars>
      </dgm:prSet>
      <dgm:spPr/>
    </dgm:pt>
    <dgm:pt modelId="{28D80010-8458-4568-B8A6-1416F5AA775B}" type="pres">
      <dgm:prSet presAssocID="{7594B0E7-65E7-4433-85D2-3E81B0CC30E0}" presName="aSpace" presStyleCnt="0"/>
      <dgm:spPr/>
    </dgm:pt>
    <dgm:pt modelId="{F1AD7CB2-D62D-4224-99AF-1DC26896A330}" type="pres">
      <dgm:prSet presAssocID="{F4B5A033-A66E-4AB5-A996-20CA7E27128B}" presName="compNode" presStyleCnt="0"/>
      <dgm:spPr/>
    </dgm:pt>
    <dgm:pt modelId="{3BB5CC0A-CE97-4814-BE01-11BDBBB619A0}" type="pres">
      <dgm:prSet presAssocID="{F4B5A033-A66E-4AB5-A996-20CA7E27128B}" presName="aNode" presStyleLbl="bgShp" presStyleIdx="2" presStyleCnt="8"/>
      <dgm:spPr/>
    </dgm:pt>
    <dgm:pt modelId="{D08868DE-3F18-4D62-9847-FB3A5B944E23}" type="pres">
      <dgm:prSet presAssocID="{F4B5A033-A66E-4AB5-A996-20CA7E27128B}" presName="textNode" presStyleLbl="bgShp" presStyleIdx="2" presStyleCnt="8"/>
      <dgm:spPr/>
    </dgm:pt>
    <dgm:pt modelId="{C54574FB-A971-4C2C-9D72-6CE0BE3F3000}" type="pres">
      <dgm:prSet presAssocID="{F4B5A033-A66E-4AB5-A996-20CA7E27128B}" presName="compChildNode" presStyleCnt="0"/>
      <dgm:spPr/>
    </dgm:pt>
    <dgm:pt modelId="{53A544E6-01C2-448F-8E7A-B63737FDCA1A}" type="pres">
      <dgm:prSet presAssocID="{F4B5A033-A66E-4AB5-A996-20CA7E27128B}" presName="theInnerList" presStyleCnt="0"/>
      <dgm:spPr/>
    </dgm:pt>
    <dgm:pt modelId="{1A7548F1-7667-489E-870F-8739EC090AEE}" type="pres">
      <dgm:prSet presAssocID="{446CC2A6-5E0B-4CFD-ACDF-5B5F7DE5D969}" presName="childNode" presStyleLbl="node1" presStyleIdx="6" presStyleCnt="17" custScaleX="124995">
        <dgm:presLayoutVars>
          <dgm:bulletEnabled val="1"/>
        </dgm:presLayoutVars>
      </dgm:prSet>
      <dgm:spPr/>
    </dgm:pt>
    <dgm:pt modelId="{AFCFAA46-80A7-46CA-B484-447D0F36D0C0}" type="pres">
      <dgm:prSet presAssocID="{446CC2A6-5E0B-4CFD-ACDF-5B5F7DE5D969}" presName="aSpace2" presStyleCnt="0"/>
      <dgm:spPr/>
    </dgm:pt>
    <dgm:pt modelId="{724A723B-73C5-4C4D-A4D5-4D2868AA391F}" type="pres">
      <dgm:prSet presAssocID="{76B2C858-0868-44AC-BB6D-7073DE67AC09}" presName="childNode" presStyleLbl="node1" presStyleIdx="7" presStyleCnt="17">
        <dgm:presLayoutVars>
          <dgm:bulletEnabled val="1"/>
        </dgm:presLayoutVars>
      </dgm:prSet>
      <dgm:spPr/>
    </dgm:pt>
    <dgm:pt modelId="{B64E2632-F649-48FB-AB0B-6E4706556B8D}" type="pres">
      <dgm:prSet presAssocID="{F4B5A033-A66E-4AB5-A996-20CA7E27128B}" presName="aSpace" presStyleCnt="0"/>
      <dgm:spPr/>
    </dgm:pt>
    <dgm:pt modelId="{6C72C877-2889-4939-9A54-64246DFE8ABF}" type="pres">
      <dgm:prSet presAssocID="{088F3249-7D74-4FFE-95B7-8C3BE22D1679}" presName="compNode" presStyleCnt="0"/>
      <dgm:spPr/>
    </dgm:pt>
    <dgm:pt modelId="{0CE2A254-7216-45FA-8A06-03976674D872}" type="pres">
      <dgm:prSet presAssocID="{088F3249-7D74-4FFE-95B7-8C3BE22D1679}" presName="aNode" presStyleLbl="bgShp" presStyleIdx="3" presStyleCnt="8"/>
      <dgm:spPr/>
    </dgm:pt>
    <dgm:pt modelId="{E49D8F5E-B08C-484D-99FC-26FDE70DC128}" type="pres">
      <dgm:prSet presAssocID="{088F3249-7D74-4FFE-95B7-8C3BE22D1679}" presName="textNode" presStyleLbl="bgShp" presStyleIdx="3" presStyleCnt="8"/>
      <dgm:spPr/>
    </dgm:pt>
    <dgm:pt modelId="{2A591498-8521-493A-B8E9-EFDE5A5C0806}" type="pres">
      <dgm:prSet presAssocID="{088F3249-7D74-4FFE-95B7-8C3BE22D1679}" presName="compChildNode" presStyleCnt="0"/>
      <dgm:spPr/>
    </dgm:pt>
    <dgm:pt modelId="{1BF3C95A-0601-40F7-BA72-64CABFF75C71}" type="pres">
      <dgm:prSet presAssocID="{088F3249-7D74-4FFE-95B7-8C3BE22D1679}" presName="theInnerList" presStyleCnt="0"/>
      <dgm:spPr/>
    </dgm:pt>
    <dgm:pt modelId="{13CD9673-7FB0-4C8E-9A9A-589A981AA24A}" type="pres">
      <dgm:prSet presAssocID="{39B74663-0567-48A7-A17A-F3B604C9FF3D}" presName="childNode" presStyleLbl="node1" presStyleIdx="8" presStyleCnt="17">
        <dgm:presLayoutVars>
          <dgm:bulletEnabled val="1"/>
        </dgm:presLayoutVars>
      </dgm:prSet>
      <dgm:spPr/>
    </dgm:pt>
    <dgm:pt modelId="{35B3146E-8016-44D3-B97D-EE621304AEF5}" type="pres">
      <dgm:prSet presAssocID="{39B74663-0567-48A7-A17A-F3B604C9FF3D}" presName="aSpace2" presStyleCnt="0"/>
      <dgm:spPr/>
    </dgm:pt>
    <dgm:pt modelId="{DD19A32B-7241-46D0-B054-6D816468F0F5}" type="pres">
      <dgm:prSet presAssocID="{8735C97C-C458-42B2-B83B-2D9618AFD8C5}" presName="childNode" presStyleLbl="node1" presStyleIdx="9" presStyleCnt="17">
        <dgm:presLayoutVars>
          <dgm:bulletEnabled val="1"/>
        </dgm:presLayoutVars>
      </dgm:prSet>
      <dgm:spPr/>
    </dgm:pt>
    <dgm:pt modelId="{B793E3EF-0EC1-4B08-AAB2-EB713761DE1C}" type="pres">
      <dgm:prSet presAssocID="{088F3249-7D74-4FFE-95B7-8C3BE22D1679}" presName="aSpace" presStyleCnt="0"/>
      <dgm:spPr/>
    </dgm:pt>
    <dgm:pt modelId="{971262BC-9853-4B03-84D6-1B74AF1FF77D}" type="pres">
      <dgm:prSet presAssocID="{A348944D-AA32-4677-B767-E7E6EC18D75F}" presName="compNode" presStyleCnt="0"/>
      <dgm:spPr/>
    </dgm:pt>
    <dgm:pt modelId="{2043F105-ACAF-4024-8160-EB79A60B941A}" type="pres">
      <dgm:prSet presAssocID="{A348944D-AA32-4677-B767-E7E6EC18D75F}" presName="aNode" presStyleLbl="bgShp" presStyleIdx="4" presStyleCnt="8"/>
      <dgm:spPr/>
    </dgm:pt>
    <dgm:pt modelId="{28824545-5FC7-421E-9A24-8C44333D72AE}" type="pres">
      <dgm:prSet presAssocID="{A348944D-AA32-4677-B767-E7E6EC18D75F}" presName="textNode" presStyleLbl="bgShp" presStyleIdx="4" presStyleCnt="8"/>
      <dgm:spPr/>
    </dgm:pt>
    <dgm:pt modelId="{1CBDFAD4-391B-41A8-B436-27B4CDB22394}" type="pres">
      <dgm:prSet presAssocID="{A348944D-AA32-4677-B767-E7E6EC18D75F}" presName="compChildNode" presStyleCnt="0"/>
      <dgm:spPr/>
    </dgm:pt>
    <dgm:pt modelId="{20B5040B-4E6D-48F9-845C-39A9861A9740}" type="pres">
      <dgm:prSet presAssocID="{A348944D-AA32-4677-B767-E7E6EC18D75F}" presName="theInnerList" presStyleCnt="0"/>
      <dgm:spPr/>
    </dgm:pt>
    <dgm:pt modelId="{7B1A1A9A-A92E-40CB-A11C-E41F89AA46EC}" type="pres">
      <dgm:prSet presAssocID="{7448DF0A-0C4C-44EF-8556-5B5764A8D627}" presName="childNode" presStyleLbl="node1" presStyleIdx="10" presStyleCnt="17">
        <dgm:presLayoutVars>
          <dgm:bulletEnabled val="1"/>
        </dgm:presLayoutVars>
      </dgm:prSet>
      <dgm:spPr/>
    </dgm:pt>
    <dgm:pt modelId="{F76EEA72-B924-45D7-BFAF-E265AE1B590A}" type="pres">
      <dgm:prSet presAssocID="{7448DF0A-0C4C-44EF-8556-5B5764A8D627}" presName="aSpace2" presStyleCnt="0"/>
      <dgm:spPr/>
    </dgm:pt>
    <dgm:pt modelId="{5A8ACC58-C2AE-4947-8FEA-390EF3A82557}" type="pres">
      <dgm:prSet presAssocID="{2BBFD7D5-390D-4991-A92E-232C4FDAE6BA}" presName="childNode" presStyleLbl="node1" presStyleIdx="11" presStyleCnt="17">
        <dgm:presLayoutVars>
          <dgm:bulletEnabled val="1"/>
        </dgm:presLayoutVars>
      </dgm:prSet>
      <dgm:spPr/>
    </dgm:pt>
    <dgm:pt modelId="{5527AC84-542D-45E3-9B30-C9033F9EB94E}" type="pres">
      <dgm:prSet presAssocID="{2BBFD7D5-390D-4991-A92E-232C4FDAE6BA}" presName="aSpace2" presStyleCnt="0"/>
      <dgm:spPr/>
    </dgm:pt>
    <dgm:pt modelId="{6FDE04BA-0119-4DD4-B05F-96A952F21A51}" type="pres">
      <dgm:prSet presAssocID="{17E1424F-318E-4B29-BF7D-E1A141C21A13}" presName="childNode" presStyleLbl="node1" presStyleIdx="12" presStyleCnt="17">
        <dgm:presLayoutVars>
          <dgm:bulletEnabled val="1"/>
        </dgm:presLayoutVars>
      </dgm:prSet>
      <dgm:spPr/>
    </dgm:pt>
    <dgm:pt modelId="{51B4729F-F16B-4ECE-8CCF-467E9384472F}" type="pres">
      <dgm:prSet presAssocID="{17E1424F-318E-4B29-BF7D-E1A141C21A13}" presName="aSpace2" presStyleCnt="0"/>
      <dgm:spPr/>
    </dgm:pt>
    <dgm:pt modelId="{CDEEBFBF-2CE2-47BB-8882-5B45897EFC5B}" type="pres">
      <dgm:prSet presAssocID="{6F0848E3-97CA-4E70-941F-D5CF3C1E06C1}" presName="childNode" presStyleLbl="node1" presStyleIdx="13" presStyleCnt="17">
        <dgm:presLayoutVars>
          <dgm:bulletEnabled val="1"/>
        </dgm:presLayoutVars>
      </dgm:prSet>
      <dgm:spPr/>
    </dgm:pt>
    <dgm:pt modelId="{F878A649-89EB-4D1C-A643-790B13AEC989}" type="pres">
      <dgm:prSet presAssocID="{6F0848E3-97CA-4E70-941F-D5CF3C1E06C1}" presName="aSpace2" presStyleCnt="0"/>
      <dgm:spPr/>
    </dgm:pt>
    <dgm:pt modelId="{C20D9158-F0FA-4E86-B253-08E3B3806B8E}" type="pres">
      <dgm:prSet presAssocID="{03DCBA15-E356-4514-A691-5DAA5FA9964A}" presName="childNode" presStyleLbl="node1" presStyleIdx="14" presStyleCnt="17">
        <dgm:presLayoutVars>
          <dgm:bulletEnabled val="1"/>
        </dgm:presLayoutVars>
      </dgm:prSet>
      <dgm:spPr/>
    </dgm:pt>
    <dgm:pt modelId="{9E60118A-A68A-4D92-BDF5-C0038A4689B9}" type="pres">
      <dgm:prSet presAssocID="{A348944D-AA32-4677-B767-E7E6EC18D75F}" presName="aSpace" presStyleCnt="0"/>
      <dgm:spPr/>
    </dgm:pt>
    <dgm:pt modelId="{DEFAF8D8-F2EF-456A-98DC-BA5B0D8C38DE}" type="pres">
      <dgm:prSet presAssocID="{C563ABCB-854C-42DC-8AB8-138BABE292B7}" presName="compNode" presStyleCnt="0"/>
      <dgm:spPr/>
    </dgm:pt>
    <dgm:pt modelId="{62CA1111-3073-44C5-B280-ADC270CE02CB}" type="pres">
      <dgm:prSet presAssocID="{C563ABCB-854C-42DC-8AB8-138BABE292B7}" presName="aNode" presStyleLbl="bgShp" presStyleIdx="5" presStyleCnt="8"/>
      <dgm:spPr/>
    </dgm:pt>
    <dgm:pt modelId="{F597BB42-958F-426F-8F47-651FBEC2DD96}" type="pres">
      <dgm:prSet presAssocID="{C563ABCB-854C-42DC-8AB8-138BABE292B7}" presName="textNode" presStyleLbl="bgShp" presStyleIdx="5" presStyleCnt="8"/>
      <dgm:spPr/>
    </dgm:pt>
    <dgm:pt modelId="{8053C6E8-3DD4-4C0E-A5AD-8FBE3A5D62B5}" type="pres">
      <dgm:prSet presAssocID="{C563ABCB-854C-42DC-8AB8-138BABE292B7}" presName="compChildNode" presStyleCnt="0"/>
      <dgm:spPr/>
    </dgm:pt>
    <dgm:pt modelId="{0D6D2359-DF84-438C-BD3A-DA029E903210}" type="pres">
      <dgm:prSet presAssocID="{C563ABCB-854C-42DC-8AB8-138BABE292B7}" presName="theInnerList" presStyleCnt="0"/>
      <dgm:spPr/>
    </dgm:pt>
    <dgm:pt modelId="{AC3A7401-C3C8-44A0-B3FA-31D8F6239195}" type="pres">
      <dgm:prSet presAssocID="{BA03C322-68AB-4214-9748-EA63F2BEB84A}" presName="childNode" presStyleLbl="node1" presStyleIdx="15" presStyleCnt="17">
        <dgm:presLayoutVars>
          <dgm:bulletEnabled val="1"/>
        </dgm:presLayoutVars>
      </dgm:prSet>
      <dgm:spPr/>
    </dgm:pt>
    <dgm:pt modelId="{BF0F70C5-A351-4BD5-8F24-8510762BAEC4}" type="pres">
      <dgm:prSet presAssocID="{C563ABCB-854C-42DC-8AB8-138BABE292B7}" presName="aSpace" presStyleCnt="0"/>
      <dgm:spPr/>
    </dgm:pt>
    <dgm:pt modelId="{FA3701F4-74A7-425F-95F5-FDFCC8D03232}" type="pres">
      <dgm:prSet presAssocID="{6AC58494-6841-4F54-A236-C62776DFE689}" presName="compNode" presStyleCnt="0"/>
      <dgm:spPr/>
    </dgm:pt>
    <dgm:pt modelId="{22FBA77B-DE31-4392-8322-015FE8311125}" type="pres">
      <dgm:prSet presAssocID="{6AC58494-6841-4F54-A236-C62776DFE689}" presName="aNode" presStyleLbl="bgShp" presStyleIdx="6" presStyleCnt="8"/>
      <dgm:spPr/>
    </dgm:pt>
    <dgm:pt modelId="{B8F60587-B283-49F1-8C17-FBB508D92EF7}" type="pres">
      <dgm:prSet presAssocID="{6AC58494-6841-4F54-A236-C62776DFE689}" presName="textNode" presStyleLbl="bgShp" presStyleIdx="6" presStyleCnt="8"/>
      <dgm:spPr/>
    </dgm:pt>
    <dgm:pt modelId="{77AE737E-7BD8-427C-B2CB-6C7E73146A79}" type="pres">
      <dgm:prSet presAssocID="{6AC58494-6841-4F54-A236-C62776DFE689}" presName="compChildNode" presStyleCnt="0"/>
      <dgm:spPr/>
    </dgm:pt>
    <dgm:pt modelId="{51C79D17-F7C6-488F-A5A4-41CC9D20F251}" type="pres">
      <dgm:prSet presAssocID="{6AC58494-6841-4F54-A236-C62776DFE689}" presName="theInnerList" presStyleCnt="0"/>
      <dgm:spPr/>
    </dgm:pt>
    <dgm:pt modelId="{4DA9FCE1-A1DD-40A8-A75C-CCB930185EC3}" type="pres">
      <dgm:prSet presAssocID="{96B7307B-2E6C-4907-A090-86B60F3DE93E}" presName="childNode" presStyleLbl="node1" presStyleIdx="16" presStyleCnt="17">
        <dgm:presLayoutVars>
          <dgm:bulletEnabled val="1"/>
        </dgm:presLayoutVars>
      </dgm:prSet>
      <dgm:spPr/>
    </dgm:pt>
    <dgm:pt modelId="{9DA8F09F-E82E-42D7-8DCC-3689AB41DF35}" type="pres">
      <dgm:prSet presAssocID="{6AC58494-6841-4F54-A236-C62776DFE689}" presName="aSpace" presStyleCnt="0"/>
      <dgm:spPr/>
    </dgm:pt>
    <dgm:pt modelId="{0E66641D-8745-4323-A6CB-C622A5D70C88}" type="pres">
      <dgm:prSet presAssocID="{83A8663F-1295-47CF-88FB-FDEEE98E82AD}" presName="compNode" presStyleCnt="0"/>
      <dgm:spPr/>
    </dgm:pt>
    <dgm:pt modelId="{69346EF0-5A09-4572-A39D-D32C1D04EAEE}" type="pres">
      <dgm:prSet presAssocID="{83A8663F-1295-47CF-88FB-FDEEE98E82AD}" presName="aNode" presStyleLbl="bgShp" presStyleIdx="7" presStyleCnt="8"/>
      <dgm:spPr/>
    </dgm:pt>
    <dgm:pt modelId="{EB611AD7-8E81-4DCA-A5D3-2E86FAD322D3}" type="pres">
      <dgm:prSet presAssocID="{83A8663F-1295-47CF-88FB-FDEEE98E82AD}" presName="textNode" presStyleLbl="bgShp" presStyleIdx="7" presStyleCnt="8"/>
      <dgm:spPr/>
    </dgm:pt>
    <dgm:pt modelId="{21A59064-9B79-4913-82F7-1C42BA8AF9D3}" type="pres">
      <dgm:prSet presAssocID="{83A8663F-1295-47CF-88FB-FDEEE98E82AD}" presName="compChildNode" presStyleCnt="0"/>
      <dgm:spPr/>
    </dgm:pt>
    <dgm:pt modelId="{A647C908-2C09-44E2-8F7A-7DDEB87B0400}" type="pres">
      <dgm:prSet presAssocID="{83A8663F-1295-47CF-88FB-FDEEE98E82AD}" presName="theInnerList" presStyleCnt="0"/>
      <dgm:spPr/>
    </dgm:pt>
  </dgm:ptLst>
  <dgm:cxnLst>
    <dgm:cxn modelId="{5A751A04-9AAC-48AC-A474-AC4FD9E037F1}" srcId="{7594B0E7-65E7-4433-85D2-3E81B0CC30E0}" destId="{7F95EA4F-8EBA-41A0-ADD9-079CC95C44C4}" srcOrd="3" destOrd="0" parTransId="{16B40F54-AA03-4936-A25C-A71F07C3FA17}" sibTransId="{C730F0D3-6E47-4C71-99BC-CCDF736493C0}"/>
    <dgm:cxn modelId="{C07DE404-AA6F-44AC-8FD3-4AF7C94B34E8}" srcId="{7594B0E7-65E7-4433-85D2-3E81B0CC30E0}" destId="{4C227668-4BCA-4BA6-9A1D-266E9C3F0118}" srcOrd="1" destOrd="0" parTransId="{6B33404C-E2FE-4CB7-B8F4-7C2AB07A71EB}" sibTransId="{486C94BA-B57E-4253-B6F4-C1315D94DB6E}"/>
    <dgm:cxn modelId="{EF368406-AC62-4461-8086-604AF00F8176}" type="presOf" srcId="{088F3249-7D74-4FFE-95B7-8C3BE22D1679}" destId="{E49D8F5E-B08C-484D-99FC-26FDE70DC128}" srcOrd="1" destOrd="0" presId="urn:microsoft.com/office/officeart/2005/8/layout/lProcess2"/>
    <dgm:cxn modelId="{43AFE806-ADED-4395-8A41-5B78BEEC2F75}" srcId="{0DA62186-EF09-4880-8D2A-FFDA4ED3B0B2}" destId="{A348944D-AA32-4677-B767-E7E6EC18D75F}" srcOrd="4" destOrd="0" parTransId="{BD91696C-24DE-4404-A06B-747D7B2A909C}" sibTransId="{1A38CAD6-96B6-43A5-8CC6-9EFBEE237F51}"/>
    <dgm:cxn modelId="{FAEB380B-FE88-477B-8699-D051F8898B3A}" srcId="{8B1FF45F-3B23-40A3-B1E3-63AE45824A36}" destId="{95D214C6-D680-4FF2-8EB6-C0FC7D906A62}" srcOrd="0" destOrd="0" parTransId="{9F68EA49-9BCE-4024-AF12-42E1AEA2816F}" sibTransId="{DF4173E1-2743-4D94-BDAA-0284118F6BD2}"/>
    <dgm:cxn modelId="{295BC40C-CB39-46BD-8E2E-BD2B43965396}" srcId="{7594B0E7-65E7-4433-85D2-3E81B0CC30E0}" destId="{26899189-06E6-4FCD-B15C-0B21B2F2CD52}" srcOrd="2" destOrd="0" parTransId="{807641BB-D482-4BCD-A547-AD7DCB70ADDB}" sibTransId="{2A9D771C-E7AB-43E4-8E02-2126D8243955}"/>
    <dgm:cxn modelId="{8C4DA50E-B380-4F18-89DC-2F3C3213EBCA}" srcId="{C563ABCB-854C-42DC-8AB8-138BABE292B7}" destId="{BA03C322-68AB-4214-9748-EA63F2BEB84A}" srcOrd="0" destOrd="0" parTransId="{8C9795D6-79E6-4806-8012-A66776EAD94C}" sibTransId="{BED3AEC4-A643-46A1-B29A-912B2621DC55}"/>
    <dgm:cxn modelId="{9D2E791B-C6A5-49D3-8BE9-277CD1B2DE9A}" type="presOf" srcId="{17E1424F-318E-4B29-BF7D-E1A141C21A13}" destId="{6FDE04BA-0119-4DD4-B05F-96A952F21A51}" srcOrd="0" destOrd="0" presId="urn:microsoft.com/office/officeart/2005/8/layout/lProcess2"/>
    <dgm:cxn modelId="{B7C3801E-CBE9-48AD-8D04-65671EF8FB5C}" type="presOf" srcId="{83A8663F-1295-47CF-88FB-FDEEE98E82AD}" destId="{EB611AD7-8E81-4DCA-A5D3-2E86FAD322D3}" srcOrd="1" destOrd="0" presId="urn:microsoft.com/office/officeart/2005/8/layout/lProcess2"/>
    <dgm:cxn modelId="{85716120-DB0A-429A-B266-310A202A891A}" srcId="{7594B0E7-65E7-4433-85D2-3E81B0CC30E0}" destId="{2A353121-CABF-4CC4-9927-4585B38DC287}" srcOrd="0" destOrd="0" parTransId="{0571EA5B-B1FE-43F8-AC6C-6231EDB0968A}" sibTransId="{99954148-B24D-4905-9717-85A6858B0743}"/>
    <dgm:cxn modelId="{0D751223-6A23-4718-A4BA-67CF99E5162D}" type="presOf" srcId="{95D214C6-D680-4FF2-8EB6-C0FC7D906A62}" destId="{F3AF93D1-D5C5-446B-9E8A-2171FA997967}" srcOrd="0" destOrd="0" presId="urn:microsoft.com/office/officeart/2005/8/layout/lProcess2"/>
    <dgm:cxn modelId="{B81A8626-324E-4CA7-B6E5-CE6E3927E079}" type="presOf" srcId="{F4B5A033-A66E-4AB5-A996-20CA7E27128B}" destId="{3BB5CC0A-CE97-4814-BE01-11BDBBB619A0}" srcOrd="0" destOrd="0" presId="urn:microsoft.com/office/officeart/2005/8/layout/lProcess2"/>
    <dgm:cxn modelId="{882B3B29-55D5-4604-BF81-0091E6EB51FD}" type="presOf" srcId="{7594B0E7-65E7-4433-85D2-3E81B0CC30E0}" destId="{4B2A3767-8985-4D04-8163-FC349A0ACD93}" srcOrd="1" destOrd="0" presId="urn:microsoft.com/office/officeart/2005/8/layout/lProcess2"/>
    <dgm:cxn modelId="{3D07AE2A-A6EC-4E95-87DB-0F9448E960F4}" type="presOf" srcId="{7F95EA4F-8EBA-41A0-ADD9-079CC95C44C4}" destId="{D0A87D47-F429-40A0-BE88-5E22F13E4E3C}" srcOrd="0" destOrd="0" presId="urn:microsoft.com/office/officeart/2005/8/layout/lProcess2"/>
    <dgm:cxn modelId="{9855082C-1C0D-4052-91BA-16D153BFEE85}" srcId="{0DA62186-EF09-4880-8D2A-FFDA4ED3B0B2}" destId="{83A8663F-1295-47CF-88FB-FDEEE98E82AD}" srcOrd="7" destOrd="0" parTransId="{FABAA412-8228-4C38-A361-FF150AD02E8C}" sibTransId="{442C8B39-36F4-4759-8622-786D7564931A}"/>
    <dgm:cxn modelId="{1023982E-BB56-4EFE-837D-BB2D84C3987A}" srcId="{0DA62186-EF09-4880-8D2A-FFDA4ED3B0B2}" destId="{F4B5A033-A66E-4AB5-A996-20CA7E27128B}" srcOrd="2" destOrd="0" parTransId="{0FEC64A4-56EE-48C3-B403-26F53D72AFB8}" sibTransId="{EDC26A4C-7485-412D-8EF5-029FC04B23E2}"/>
    <dgm:cxn modelId="{03B51334-8F06-42D9-85C6-342029E71B88}" srcId="{A348944D-AA32-4677-B767-E7E6EC18D75F}" destId="{17E1424F-318E-4B29-BF7D-E1A141C21A13}" srcOrd="2" destOrd="0" parTransId="{E0F4D4D2-2448-464A-9857-CB6C0DEEFD06}" sibTransId="{22147533-5597-42D4-A3FA-25C0950D8B68}"/>
    <dgm:cxn modelId="{6AE1EA34-E8BC-41CC-80FB-CCC26BE5659F}" type="presOf" srcId="{088F3249-7D74-4FFE-95B7-8C3BE22D1679}" destId="{0CE2A254-7216-45FA-8A06-03976674D872}" srcOrd="0" destOrd="0" presId="urn:microsoft.com/office/officeart/2005/8/layout/lProcess2"/>
    <dgm:cxn modelId="{F1AFF43B-28F3-4DB1-B36B-A69E242FF3FC}" type="presOf" srcId="{A348944D-AA32-4677-B767-E7E6EC18D75F}" destId="{2043F105-ACAF-4024-8160-EB79A60B941A}" srcOrd="0" destOrd="0" presId="urn:microsoft.com/office/officeart/2005/8/layout/lProcess2"/>
    <dgm:cxn modelId="{FAE0A75F-956A-4000-9F22-3C9DCBF1774E}" type="presOf" srcId="{C563ABCB-854C-42DC-8AB8-138BABE292B7}" destId="{62CA1111-3073-44C5-B280-ADC270CE02CB}" srcOrd="0" destOrd="0" presId="urn:microsoft.com/office/officeart/2005/8/layout/lProcess2"/>
    <dgm:cxn modelId="{459E2B62-BC7C-4A98-B201-8FBDDC629250}" type="presOf" srcId="{76B2C858-0868-44AC-BB6D-7073DE67AC09}" destId="{724A723B-73C5-4C4D-A4D5-4D2868AA391F}" srcOrd="0" destOrd="0" presId="urn:microsoft.com/office/officeart/2005/8/layout/lProcess2"/>
    <dgm:cxn modelId="{DAD29862-E44D-4D9D-B9A3-027603EFA46D}" type="presOf" srcId="{BA03C322-68AB-4214-9748-EA63F2BEB84A}" destId="{AC3A7401-C3C8-44A0-B3FA-31D8F6239195}" srcOrd="0" destOrd="0" presId="urn:microsoft.com/office/officeart/2005/8/layout/lProcess2"/>
    <dgm:cxn modelId="{71A65744-44DB-4269-B8F9-76F04D1BE069}" type="presOf" srcId="{4C227668-4BCA-4BA6-9A1D-266E9C3F0118}" destId="{3B78C6F1-C080-4B44-ADAA-3ECB1EE60BF6}" srcOrd="0" destOrd="0" presId="urn:microsoft.com/office/officeart/2005/8/layout/lProcess2"/>
    <dgm:cxn modelId="{4D0B9346-AC13-441B-8F12-B5692EBDF9A2}" type="presOf" srcId="{A348944D-AA32-4677-B767-E7E6EC18D75F}" destId="{28824545-5FC7-421E-9A24-8C44333D72AE}" srcOrd="1" destOrd="0" presId="urn:microsoft.com/office/officeart/2005/8/layout/lProcess2"/>
    <dgm:cxn modelId="{7BE5E448-2291-4067-9C8F-06F69DBEB81D}" srcId="{A348944D-AA32-4677-B767-E7E6EC18D75F}" destId="{2BBFD7D5-390D-4991-A92E-232C4FDAE6BA}" srcOrd="1" destOrd="0" parTransId="{0BADC27B-0BD1-4C3E-ACA4-97DFEC2F7AEA}" sibTransId="{7DA41160-DEDF-469C-A333-3DD716D8DCFA}"/>
    <dgm:cxn modelId="{6E7E9B6B-43B2-4C3F-9E59-F19A3E515793}" srcId="{F4B5A033-A66E-4AB5-A996-20CA7E27128B}" destId="{446CC2A6-5E0B-4CFD-ACDF-5B5F7DE5D969}" srcOrd="0" destOrd="0" parTransId="{97858DFF-4930-4124-8EAA-A1825B9A0C31}" sibTransId="{A6A23A65-AE7D-4F11-8C16-28552A127410}"/>
    <dgm:cxn modelId="{E3216B6C-A2D9-455F-9342-00A4C174D946}" type="presOf" srcId="{8B1FF45F-3B23-40A3-B1E3-63AE45824A36}" destId="{483F6B9A-6D90-4E15-B7E8-643AEBB34574}" srcOrd="1" destOrd="0" presId="urn:microsoft.com/office/officeart/2005/8/layout/lProcess2"/>
    <dgm:cxn modelId="{8AE86570-9C4A-4D30-84C4-096A5ED773A4}" srcId="{0DA62186-EF09-4880-8D2A-FFDA4ED3B0B2}" destId="{7594B0E7-65E7-4433-85D2-3E81B0CC30E0}" srcOrd="1" destOrd="0" parTransId="{A33DD4F3-0503-4DF1-AE53-7F96664CF725}" sibTransId="{0ADBE44A-1D1A-4E51-9F4E-0F505A3ED3B1}"/>
    <dgm:cxn modelId="{F7BBEA70-0B39-4E7F-8476-6C57D307F500}" srcId="{088F3249-7D74-4FFE-95B7-8C3BE22D1679}" destId="{8735C97C-C458-42B2-B83B-2D9618AFD8C5}" srcOrd="1" destOrd="0" parTransId="{BBDFD51F-FC91-4312-B3B7-2BE90F4D0A7C}" sibTransId="{538E9549-9255-48FB-BC57-AD197D193238}"/>
    <dgm:cxn modelId="{9BF47076-DFB5-470E-AE8E-78982627304A}" type="presOf" srcId="{96B7307B-2E6C-4907-A090-86B60F3DE93E}" destId="{4DA9FCE1-A1DD-40A8-A75C-CCB930185EC3}" srcOrd="0" destOrd="0" presId="urn:microsoft.com/office/officeart/2005/8/layout/lProcess2"/>
    <dgm:cxn modelId="{778D2C5A-DA3E-4F56-8AC3-37573060D085}" srcId="{8B1FF45F-3B23-40A3-B1E3-63AE45824A36}" destId="{F6B2F323-6F37-46D5-92AE-0C527BAF0E18}" srcOrd="1" destOrd="0" parTransId="{B9DF3275-F2EB-41D6-B235-ADF399B3E4F8}" sibTransId="{9442D3CA-411D-41F4-9566-930FF13F7B89}"/>
    <dgm:cxn modelId="{CA964E5A-89CC-421E-AA94-F83168B3E416}" type="presOf" srcId="{39B74663-0567-48A7-A17A-F3B604C9FF3D}" destId="{13CD9673-7FB0-4C8E-9A9A-589A981AA24A}" srcOrd="0" destOrd="0" presId="urn:microsoft.com/office/officeart/2005/8/layout/lProcess2"/>
    <dgm:cxn modelId="{4B66B67B-60A7-46CC-9995-9C1EAB28DDAD}" type="presOf" srcId="{03DCBA15-E356-4514-A691-5DAA5FA9964A}" destId="{C20D9158-F0FA-4E86-B253-08E3B3806B8E}" srcOrd="0" destOrd="0" presId="urn:microsoft.com/office/officeart/2005/8/layout/lProcess2"/>
    <dgm:cxn modelId="{516C0A7D-83B5-46E3-A2C2-D9A3114F7880}" srcId="{0DA62186-EF09-4880-8D2A-FFDA4ED3B0B2}" destId="{8B1FF45F-3B23-40A3-B1E3-63AE45824A36}" srcOrd="0" destOrd="0" parTransId="{CA42F723-EECF-4AE1-ADE9-3E70B022FCDC}" sibTransId="{62C41ED1-172A-422E-9B6B-036130B1B13D}"/>
    <dgm:cxn modelId="{A364DF7E-6F35-4104-94C5-F5817A8EC1E6}" type="presOf" srcId="{6F0848E3-97CA-4E70-941F-D5CF3C1E06C1}" destId="{CDEEBFBF-2CE2-47BB-8882-5B45897EFC5B}" srcOrd="0" destOrd="0" presId="urn:microsoft.com/office/officeart/2005/8/layout/lProcess2"/>
    <dgm:cxn modelId="{3BFA0188-C597-4BCC-9B5C-C2466AFE3ED2}" type="presOf" srcId="{83A8663F-1295-47CF-88FB-FDEEE98E82AD}" destId="{69346EF0-5A09-4572-A39D-D32C1D04EAEE}" srcOrd="0" destOrd="0" presId="urn:microsoft.com/office/officeart/2005/8/layout/lProcess2"/>
    <dgm:cxn modelId="{21A6C58D-8E4E-4BC7-9FB2-2CCF58D738C4}" type="presOf" srcId="{7448DF0A-0C4C-44EF-8556-5B5764A8D627}" destId="{7B1A1A9A-A92E-40CB-A11C-E41F89AA46EC}" srcOrd="0" destOrd="0" presId="urn:microsoft.com/office/officeart/2005/8/layout/lProcess2"/>
    <dgm:cxn modelId="{B05E4894-6B2F-4834-B951-48326E89F92A}" srcId="{0DA62186-EF09-4880-8D2A-FFDA4ED3B0B2}" destId="{088F3249-7D74-4FFE-95B7-8C3BE22D1679}" srcOrd="3" destOrd="0" parTransId="{807B388D-EC7F-43CB-BB1F-F740708BB191}" sibTransId="{E6311B56-D9ED-4363-B020-8616D96CEFC5}"/>
    <dgm:cxn modelId="{5A17E7A1-6DAC-42E3-A71D-20D50B493EE0}" srcId="{A348944D-AA32-4677-B767-E7E6EC18D75F}" destId="{7448DF0A-0C4C-44EF-8556-5B5764A8D627}" srcOrd="0" destOrd="0" parTransId="{1EB25C8D-A6E9-4A85-8C8F-8928B845B9AD}" sibTransId="{13E4026C-F44C-4AC1-B839-59920C161D61}"/>
    <dgm:cxn modelId="{F13982A5-630C-4E51-8DB2-A7644393B028}" type="presOf" srcId="{F6B2F323-6F37-46D5-92AE-0C527BAF0E18}" destId="{EEDBCD49-D749-471D-8B27-7D3B2FB76997}" srcOrd="0" destOrd="0" presId="urn:microsoft.com/office/officeart/2005/8/layout/lProcess2"/>
    <dgm:cxn modelId="{B03E9DA5-9EE1-45E3-9032-7EC8825DE7B7}" type="presOf" srcId="{C563ABCB-854C-42DC-8AB8-138BABE292B7}" destId="{F597BB42-958F-426F-8F47-651FBEC2DD96}" srcOrd="1" destOrd="0" presId="urn:microsoft.com/office/officeart/2005/8/layout/lProcess2"/>
    <dgm:cxn modelId="{DDEDADAA-440B-4AF5-89F0-CC8AF910D8C4}" srcId="{0DA62186-EF09-4880-8D2A-FFDA4ED3B0B2}" destId="{C563ABCB-854C-42DC-8AB8-138BABE292B7}" srcOrd="5" destOrd="0" parTransId="{C7990DC4-415C-4139-8D42-A26041FAB10D}" sibTransId="{F30E6B7C-1B8F-4791-A471-26ACC2241570}"/>
    <dgm:cxn modelId="{44F6DAAB-6D1A-4883-89AA-C178B9F058F2}" type="presOf" srcId="{2A353121-CABF-4CC4-9927-4585B38DC287}" destId="{1726868F-29B8-41D2-B5BD-903459EC1347}" srcOrd="0" destOrd="0" presId="urn:microsoft.com/office/officeart/2005/8/layout/lProcess2"/>
    <dgm:cxn modelId="{811CAEB2-86FD-42C9-B176-ED548EF9685C}" srcId="{A348944D-AA32-4677-B767-E7E6EC18D75F}" destId="{6F0848E3-97CA-4E70-941F-D5CF3C1E06C1}" srcOrd="3" destOrd="0" parTransId="{DCCDB57F-91D9-42D2-AF71-71DAEBA739BF}" sibTransId="{E8354045-0BFA-494C-861D-64C552B7DF5D}"/>
    <dgm:cxn modelId="{B3852FB3-681A-4E38-979D-A96D72EEE135}" srcId="{088F3249-7D74-4FFE-95B7-8C3BE22D1679}" destId="{39B74663-0567-48A7-A17A-F3B604C9FF3D}" srcOrd="0" destOrd="0" parTransId="{40242EEF-F231-4ED3-9C64-4785BA0F7C2D}" sibTransId="{401F8672-A1F2-44C7-BCEC-766CA83A20E5}"/>
    <dgm:cxn modelId="{26BEC1BE-E31B-4E23-806A-29B49373ED88}" type="presOf" srcId="{7594B0E7-65E7-4433-85D2-3E81B0CC30E0}" destId="{8BAA19BA-8F47-43F3-8296-E9E4C8B5579F}" srcOrd="0" destOrd="0" presId="urn:microsoft.com/office/officeart/2005/8/layout/lProcess2"/>
    <dgm:cxn modelId="{224655CA-E305-446F-B8B2-6802B9247F88}" type="presOf" srcId="{26899189-06E6-4FCD-B15C-0B21B2F2CD52}" destId="{6A325587-2073-4A80-9A45-54EEF333FDAC}" srcOrd="0" destOrd="0" presId="urn:microsoft.com/office/officeart/2005/8/layout/lProcess2"/>
    <dgm:cxn modelId="{2212ABD7-E61B-434C-B35A-4814EB9A0A69}" srcId="{F4B5A033-A66E-4AB5-A996-20CA7E27128B}" destId="{76B2C858-0868-44AC-BB6D-7073DE67AC09}" srcOrd="1" destOrd="0" parTransId="{451878C0-A8A9-4E8F-8EA9-6177F3717D90}" sibTransId="{0B07D651-72E5-4D85-8710-259BC2C4E005}"/>
    <dgm:cxn modelId="{427EB4D9-02E4-4B55-A0AC-D3ED8D518428}" srcId="{0DA62186-EF09-4880-8D2A-FFDA4ED3B0B2}" destId="{6AC58494-6841-4F54-A236-C62776DFE689}" srcOrd="6" destOrd="0" parTransId="{E5DF3C38-128F-49F7-BF50-EF34A7B01237}" sibTransId="{6037FE00-1504-4783-B971-BA14579A3087}"/>
    <dgm:cxn modelId="{9C7CC0DA-E6B5-4A0C-899F-ADE52E11A47C}" type="presOf" srcId="{446CC2A6-5E0B-4CFD-ACDF-5B5F7DE5D969}" destId="{1A7548F1-7667-489E-870F-8739EC090AEE}" srcOrd="0" destOrd="0" presId="urn:microsoft.com/office/officeart/2005/8/layout/lProcess2"/>
    <dgm:cxn modelId="{6D832AE5-B44F-4E26-9F61-5C6CC0D11AE7}" type="presOf" srcId="{2BBFD7D5-390D-4991-A92E-232C4FDAE6BA}" destId="{5A8ACC58-C2AE-4947-8FEA-390EF3A82557}" srcOrd="0" destOrd="0" presId="urn:microsoft.com/office/officeart/2005/8/layout/lProcess2"/>
    <dgm:cxn modelId="{F58E7CE5-E551-4C70-80ED-6A8BF45D839A}" srcId="{6AC58494-6841-4F54-A236-C62776DFE689}" destId="{96B7307B-2E6C-4907-A090-86B60F3DE93E}" srcOrd="0" destOrd="0" parTransId="{B4CC7B30-2315-4D7F-9414-462CA7BFED87}" sibTransId="{9FFB1294-4BB9-441A-920A-C01323D2D875}"/>
    <dgm:cxn modelId="{B70AB5EB-A5FB-4BAD-8D03-DFF3A9DE30CA}" type="presOf" srcId="{8B1FF45F-3B23-40A3-B1E3-63AE45824A36}" destId="{4D00DB66-E7DE-459B-828B-7D0E467782F7}" srcOrd="0" destOrd="0" presId="urn:microsoft.com/office/officeart/2005/8/layout/lProcess2"/>
    <dgm:cxn modelId="{653E00ED-74C9-4A93-9699-25EE6D7ED849}" type="presOf" srcId="{8735C97C-C458-42B2-B83B-2D9618AFD8C5}" destId="{DD19A32B-7241-46D0-B054-6D816468F0F5}" srcOrd="0" destOrd="0" presId="urn:microsoft.com/office/officeart/2005/8/layout/lProcess2"/>
    <dgm:cxn modelId="{C63048ED-4247-46C0-B3F3-61998A3E41AC}" type="presOf" srcId="{F4B5A033-A66E-4AB5-A996-20CA7E27128B}" destId="{D08868DE-3F18-4D62-9847-FB3A5B944E23}" srcOrd="1" destOrd="0" presId="urn:microsoft.com/office/officeart/2005/8/layout/lProcess2"/>
    <dgm:cxn modelId="{9CF4BEEE-FFB1-4811-9A91-461ACBE108EE}" srcId="{A348944D-AA32-4677-B767-E7E6EC18D75F}" destId="{03DCBA15-E356-4514-A691-5DAA5FA9964A}" srcOrd="4" destOrd="0" parTransId="{CFDE59CA-F61C-414C-80C1-511751C1EB16}" sibTransId="{62BCE770-841E-474E-B977-4B987BFA4529}"/>
    <dgm:cxn modelId="{F1CB61F4-7B13-4422-A2F0-21ADF313BF53}" type="presOf" srcId="{6AC58494-6841-4F54-A236-C62776DFE689}" destId="{B8F60587-B283-49F1-8C17-FBB508D92EF7}" srcOrd="1" destOrd="0" presId="urn:microsoft.com/office/officeart/2005/8/layout/lProcess2"/>
    <dgm:cxn modelId="{8E60C6F6-4F09-4051-BCCF-D46D12FC339E}" type="presOf" srcId="{0DA62186-EF09-4880-8D2A-FFDA4ED3B0B2}" destId="{DF2EB3C4-D4A5-4D5D-B3B1-86A830FDA6D2}" srcOrd="0" destOrd="0" presId="urn:microsoft.com/office/officeart/2005/8/layout/lProcess2"/>
    <dgm:cxn modelId="{171217FF-B3AA-4060-BF02-ACB0AC1846BA}" type="presOf" srcId="{6AC58494-6841-4F54-A236-C62776DFE689}" destId="{22FBA77B-DE31-4392-8322-015FE8311125}" srcOrd="0" destOrd="0" presId="urn:microsoft.com/office/officeart/2005/8/layout/lProcess2"/>
    <dgm:cxn modelId="{5DA95569-C971-4FC5-BE9F-9306164E5F54}" type="presParOf" srcId="{DF2EB3C4-D4A5-4D5D-B3B1-86A830FDA6D2}" destId="{10E15256-E8B5-4BEA-88AC-92DADD0366BD}" srcOrd="0" destOrd="0" presId="urn:microsoft.com/office/officeart/2005/8/layout/lProcess2"/>
    <dgm:cxn modelId="{0EA26701-9584-4393-A08B-90EE6B915B27}" type="presParOf" srcId="{10E15256-E8B5-4BEA-88AC-92DADD0366BD}" destId="{4D00DB66-E7DE-459B-828B-7D0E467782F7}" srcOrd="0" destOrd="0" presId="urn:microsoft.com/office/officeart/2005/8/layout/lProcess2"/>
    <dgm:cxn modelId="{417A2324-0BD9-4A52-87EE-F7A31785D6F3}" type="presParOf" srcId="{10E15256-E8B5-4BEA-88AC-92DADD0366BD}" destId="{483F6B9A-6D90-4E15-B7E8-643AEBB34574}" srcOrd="1" destOrd="0" presId="urn:microsoft.com/office/officeart/2005/8/layout/lProcess2"/>
    <dgm:cxn modelId="{04985D93-8F3A-42BE-995E-8DC3617A3B35}" type="presParOf" srcId="{10E15256-E8B5-4BEA-88AC-92DADD0366BD}" destId="{2803F833-5303-4A31-A201-4EDF1E6834C3}" srcOrd="2" destOrd="0" presId="urn:microsoft.com/office/officeart/2005/8/layout/lProcess2"/>
    <dgm:cxn modelId="{E8E1D90A-2849-42DC-807B-1C04A45E4FD0}" type="presParOf" srcId="{2803F833-5303-4A31-A201-4EDF1E6834C3}" destId="{529536E0-B3CE-4533-8DAF-AC9334598822}" srcOrd="0" destOrd="0" presId="urn:microsoft.com/office/officeart/2005/8/layout/lProcess2"/>
    <dgm:cxn modelId="{A6F7AC3A-9400-41CF-AFD2-B3C373258CD9}" type="presParOf" srcId="{529536E0-B3CE-4533-8DAF-AC9334598822}" destId="{F3AF93D1-D5C5-446B-9E8A-2171FA997967}" srcOrd="0" destOrd="0" presId="urn:microsoft.com/office/officeart/2005/8/layout/lProcess2"/>
    <dgm:cxn modelId="{2BF95C43-CAE6-4C45-9235-A1692215F96C}" type="presParOf" srcId="{529536E0-B3CE-4533-8DAF-AC9334598822}" destId="{3756C5CB-8274-408D-8454-33D29CF12D5A}" srcOrd="1" destOrd="0" presId="urn:microsoft.com/office/officeart/2005/8/layout/lProcess2"/>
    <dgm:cxn modelId="{D0D9840A-1726-4BBF-9083-25FE3BCDC96B}" type="presParOf" srcId="{529536E0-B3CE-4533-8DAF-AC9334598822}" destId="{EEDBCD49-D749-471D-8B27-7D3B2FB76997}" srcOrd="2" destOrd="0" presId="urn:microsoft.com/office/officeart/2005/8/layout/lProcess2"/>
    <dgm:cxn modelId="{90C3E36F-DD9B-4037-9027-735DA37D9D01}" type="presParOf" srcId="{DF2EB3C4-D4A5-4D5D-B3B1-86A830FDA6D2}" destId="{C58E8D84-9EA2-40AF-8D0F-654F387DA3E4}" srcOrd="1" destOrd="0" presId="urn:microsoft.com/office/officeart/2005/8/layout/lProcess2"/>
    <dgm:cxn modelId="{CD849F79-1AA9-4BC6-A802-C863FA68F08B}" type="presParOf" srcId="{DF2EB3C4-D4A5-4D5D-B3B1-86A830FDA6D2}" destId="{D82656E7-021F-4BEE-8EE1-EA6C6A879450}" srcOrd="2" destOrd="0" presId="urn:microsoft.com/office/officeart/2005/8/layout/lProcess2"/>
    <dgm:cxn modelId="{3AFF7198-3C37-41D2-801C-CB264E664F8D}" type="presParOf" srcId="{D82656E7-021F-4BEE-8EE1-EA6C6A879450}" destId="{8BAA19BA-8F47-43F3-8296-E9E4C8B5579F}" srcOrd="0" destOrd="0" presId="urn:microsoft.com/office/officeart/2005/8/layout/lProcess2"/>
    <dgm:cxn modelId="{141CEFC5-E609-4147-9939-7C05B0B243E3}" type="presParOf" srcId="{D82656E7-021F-4BEE-8EE1-EA6C6A879450}" destId="{4B2A3767-8985-4D04-8163-FC349A0ACD93}" srcOrd="1" destOrd="0" presId="urn:microsoft.com/office/officeart/2005/8/layout/lProcess2"/>
    <dgm:cxn modelId="{84AAFBE7-8E2C-46EA-B1A3-C1936AFB2A70}" type="presParOf" srcId="{D82656E7-021F-4BEE-8EE1-EA6C6A879450}" destId="{DEBFF99B-F5C4-4BF7-923F-E6DC843B5832}" srcOrd="2" destOrd="0" presId="urn:microsoft.com/office/officeart/2005/8/layout/lProcess2"/>
    <dgm:cxn modelId="{6931452E-0D8B-4881-8CDA-16F6AA9D509B}" type="presParOf" srcId="{DEBFF99B-F5C4-4BF7-923F-E6DC843B5832}" destId="{0088D98F-89E3-4D23-95DB-DB39A1A99306}" srcOrd="0" destOrd="0" presId="urn:microsoft.com/office/officeart/2005/8/layout/lProcess2"/>
    <dgm:cxn modelId="{30A44E69-91FD-4D86-AB14-C2849F0E6C3A}" type="presParOf" srcId="{0088D98F-89E3-4D23-95DB-DB39A1A99306}" destId="{1726868F-29B8-41D2-B5BD-903459EC1347}" srcOrd="0" destOrd="0" presId="urn:microsoft.com/office/officeart/2005/8/layout/lProcess2"/>
    <dgm:cxn modelId="{B18CE3E5-ABC1-4757-B471-923A2A6035D3}" type="presParOf" srcId="{0088D98F-89E3-4D23-95DB-DB39A1A99306}" destId="{3F2FE4F8-0228-45AC-B9DE-B22B1685C448}" srcOrd="1" destOrd="0" presId="urn:microsoft.com/office/officeart/2005/8/layout/lProcess2"/>
    <dgm:cxn modelId="{9071B9D1-7BA8-47C6-B8F7-8FD51116B759}" type="presParOf" srcId="{0088D98F-89E3-4D23-95DB-DB39A1A99306}" destId="{3B78C6F1-C080-4B44-ADAA-3ECB1EE60BF6}" srcOrd="2" destOrd="0" presId="urn:microsoft.com/office/officeart/2005/8/layout/lProcess2"/>
    <dgm:cxn modelId="{CA34B8CB-9673-4A78-8CC3-537F9D364E1B}" type="presParOf" srcId="{0088D98F-89E3-4D23-95DB-DB39A1A99306}" destId="{6E27C5F3-341A-4CED-AAF4-D98A6495C6C6}" srcOrd="3" destOrd="0" presId="urn:microsoft.com/office/officeart/2005/8/layout/lProcess2"/>
    <dgm:cxn modelId="{7633E705-AA16-4CF7-8B41-17C161467F0B}" type="presParOf" srcId="{0088D98F-89E3-4D23-95DB-DB39A1A99306}" destId="{6A325587-2073-4A80-9A45-54EEF333FDAC}" srcOrd="4" destOrd="0" presId="urn:microsoft.com/office/officeart/2005/8/layout/lProcess2"/>
    <dgm:cxn modelId="{1C7B2886-9761-4FE3-B671-B6E66B173198}" type="presParOf" srcId="{0088D98F-89E3-4D23-95DB-DB39A1A99306}" destId="{725D3216-C623-45F8-AA9C-186FAACB6B5E}" srcOrd="5" destOrd="0" presId="urn:microsoft.com/office/officeart/2005/8/layout/lProcess2"/>
    <dgm:cxn modelId="{1C816343-3A2F-45D3-81EC-044B12C6AD4E}" type="presParOf" srcId="{0088D98F-89E3-4D23-95DB-DB39A1A99306}" destId="{D0A87D47-F429-40A0-BE88-5E22F13E4E3C}" srcOrd="6" destOrd="0" presId="urn:microsoft.com/office/officeart/2005/8/layout/lProcess2"/>
    <dgm:cxn modelId="{95566A7F-3E95-4C04-A9D5-0D24404195C4}" type="presParOf" srcId="{DF2EB3C4-D4A5-4D5D-B3B1-86A830FDA6D2}" destId="{28D80010-8458-4568-B8A6-1416F5AA775B}" srcOrd="3" destOrd="0" presId="urn:microsoft.com/office/officeart/2005/8/layout/lProcess2"/>
    <dgm:cxn modelId="{D0B756D5-5016-40F7-A7B4-BBE0EFA7E117}" type="presParOf" srcId="{DF2EB3C4-D4A5-4D5D-B3B1-86A830FDA6D2}" destId="{F1AD7CB2-D62D-4224-99AF-1DC26896A330}" srcOrd="4" destOrd="0" presId="urn:microsoft.com/office/officeart/2005/8/layout/lProcess2"/>
    <dgm:cxn modelId="{4D5468F1-A9F5-44A4-87D4-B5BF2CE63C0A}" type="presParOf" srcId="{F1AD7CB2-D62D-4224-99AF-1DC26896A330}" destId="{3BB5CC0A-CE97-4814-BE01-11BDBBB619A0}" srcOrd="0" destOrd="0" presId="urn:microsoft.com/office/officeart/2005/8/layout/lProcess2"/>
    <dgm:cxn modelId="{4A90B1E8-E9EC-48E2-B6B7-EACB40D2E384}" type="presParOf" srcId="{F1AD7CB2-D62D-4224-99AF-1DC26896A330}" destId="{D08868DE-3F18-4D62-9847-FB3A5B944E23}" srcOrd="1" destOrd="0" presId="urn:microsoft.com/office/officeart/2005/8/layout/lProcess2"/>
    <dgm:cxn modelId="{5BBEBC98-1C20-4C33-8B93-3BFC16B4EA3E}" type="presParOf" srcId="{F1AD7CB2-D62D-4224-99AF-1DC26896A330}" destId="{C54574FB-A971-4C2C-9D72-6CE0BE3F3000}" srcOrd="2" destOrd="0" presId="urn:microsoft.com/office/officeart/2005/8/layout/lProcess2"/>
    <dgm:cxn modelId="{4EF71007-A61C-420E-B0FF-DD5C5D8D98F7}" type="presParOf" srcId="{C54574FB-A971-4C2C-9D72-6CE0BE3F3000}" destId="{53A544E6-01C2-448F-8E7A-B63737FDCA1A}" srcOrd="0" destOrd="0" presId="urn:microsoft.com/office/officeart/2005/8/layout/lProcess2"/>
    <dgm:cxn modelId="{966A6229-EAEF-42F4-82ED-5C4CF0967C38}" type="presParOf" srcId="{53A544E6-01C2-448F-8E7A-B63737FDCA1A}" destId="{1A7548F1-7667-489E-870F-8739EC090AEE}" srcOrd="0" destOrd="0" presId="urn:microsoft.com/office/officeart/2005/8/layout/lProcess2"/>
    <dgm:cxn modelId="{748223CE-12ED-461C-9299-3C58A01F8B67}" type="presParOf" srcId="{53A544E6-01C2-448F-8E7A-B63737FDCA1A}" destId="{AFCFAA46-80A7-46CA-B484-447D0F36D0C0}" srcOrd="1" destOrd="0" presId="urn:microsoft.com/office/officeart/2005/8/layout/lProcess2"/>
    <dgm:cxn modelId="{8448EBF0-333B-4449-939E-BDCC657C7838}" type="presParOf" srcId="{53A544E6-01C2-448F-8E7A-B63737FDCA1A}" destId="{724A723B-73C5-4C4D-A4D5-4D2868AA391F}" srcOrd="2" destOrd="0" presId="urn:microsoft.com/office/officeart/2005/8/layout/lProcess2"/>
    <dgm:cxn modelId="{9EB5249C-36B7-4C09-AC1F-AA3613A85745}" type="presParOf" srcId="{DF2EB3C4-D4A5-4D5D-B3B1-86A830FDA6D2}" destId="{B64E2632-F649-48FB-AB0B-6E4706556B8D}" srcOrd="5" destOrd="0" presId="urn:microsoft.com/office/officeart/2005/8/layout/lProcess2"/>
    <dgm:cxn modelId="{3A91B3F9-934D-4025-BC08-5391D84B04EA}" type="presParOf" srcId="{DF2EB3C4-D4A5-4D5D-B3B1-86A830FDA6D2}" destId="{6C72C877-2889-4939-9A54-64246DFE8ABF}" srcOrd="6" destOrd="0" presId="urn:microsoft.com/office/officeart/2005/8/layout/lProcess2"/>
    <dgm:cxn modelId="{13A44D0A-ED2B-4F59-AABA-1223B2F818F6}" type="presParOf" srcId="{6C72C877-2889-4939-9A54-64246DFE8ABF}" destId="{0CE2A254-7216-45FA-8A06-03976674D872}" srcOrd="0" destOrd="0" presId="urn:microsoft.com/office/officeart/2005/8/layout/lProcess2"/>
    <dgm:cxn modelId="{01CEB482-0B04-4FB1-98A4-0FD6DCBB715D}" type="presParOf" srcId="{6C72C877-2889-4939-9A54-64246DFE8ABF}" destId="{E49D8F5E-B08C-484D-99FC-26FDE70DC128}" srcOrd="1" destOrd="0" presId="urn:microsoft.com/office/officeart/2005/8/layout/lProcess2"/>
    <dgm:cxn modelId="{3B5DD9EC-4970-4B1F-B129-8E5BFB79A5DA}" type="presParOf" srcId="{6C72C877-2889-4939-9A54-64246DFE8ABF}" destId="{2A591498-8521-493A-B8E9-EFDE5A5C0806}" srcOrd="2" destOrd="0" presId="urn:microsoft.com/office/officeart/2005/8/layout/lProcess2"/>
    <dgm:cxn modelId="{1EC781B2-1655-4927-B097-4A80DF30B514}" type="presParOf" srcId="{2A591498-8521-493A-B8E9-EFDE5A5C0806}" destId="{1BF3C95A-0601-40F7-BA72-64CABFF75C71}" srcOrd="0" destOrd="0" presId="urn:microsoft.com/office/officeart/2005/8/layout/lProcess2"/>
    <dgm:cxn modelId="{2F487C09-83EE-43FC-AC4C-0D39C9D3FB09}" type="presParOf" srcId="{1BF3C95A-0601-40F7-BA72-64CABFF75C71}" destId="{13CD9673-7FB0-4C8E-9A9A-589A981AA24A}" srcOrd="0" destOrd="0" presId="urn:microsoft.com/office/officeart/2005/8/layout/lProcess2"/>
    <dgm:cxn modelId="{8271E0D0-DCCF-4830-9794-0368127A0B25}" type="presParOf" srcId="{1BF3C95A-0601-40F7-BA72-64CABFF75C71}" destId="{35B3146E-8016-44D3-B97D-EE621304AEF5}" srcOrd="1" destOrd="0" presId="urn:microsoft.com/office/officeart/2005/8/layout/lProcess2"/>
    <dgm:cxn modelId="{CC7A233C-12AC-4AD0-96F4-E706456C8645}" type="presParOf" srcId="{1BF3C95A-0601-40F7-BA72-64CABFF75C71}" destId="{DD19A32B-7241-46D0-B054-6D816468F0F5}" srcOrd="2" destOrd="0" presId="urn:microsoft.com/office/officeart/2005/8/layout/lProcess2"/>
    <dgm:cxn modelId="{777797C4-9542-4C49-8AB0-C3EB69F71057}" type="presParOf" srcId="{DF2EB3C4-D4A5-4D5D-B3B1-86A830FDA6D2}" destId="{B793E3EF-0EC1-4B08-AAB2-EB713761DE1C}" srcOrd="7" destOrd="0" presId="urn:microsoft.com/office/officeart/2005/8/layout/lProcess2"/>
    <dgm:cxn modelId="{56BFD903-9A09-4171-9DC0-FB08803F2C52}" type="presParOf" srcId="{DF2EB3C4-D4A5-4D5D-B3B1-86A830FDA6D2}" destId="{971262BC-9853-4B03-84D6-1B74AF1FF77D}" srcOrd="8" destOrd="0" presId="urn:microsoft.com/office/officeart/2005/8/layout/lProcess2"/>
    <dgm:cxn modelId="{B35DC81D-CDBB-4AF7-AD36-F088ACCA14D8}" type="presParOf" srcId="{971262BC-9853-4B03-84D6-1B74AF1FF77D}" destId="{2043F105-ACAF-4024-8160-EB79A60B941A}" srcOrd="0" destOrd="0" presId="urn:microsoft.com/office/officeart/2005/8/layout/lProcess2"/>
    <dgm:cxn modelId="{DADA64EB-BB8C-412E-811B-DFB6561F64A6}" type="presParOf" srcId="{971262BC-9853-4B03-84D6-1B74AF1FF77D}" destId="{28824545-5FC7-421E-9A24-8C44333D72AE}" srcOrd="1" destOrd="0" presId="urn:microsoft.com/office/officeart/2005/8/layout/lProcess2"/>
    <dgm:cxn modelId="{D5D03F08-DFF1-4BFB-A8BC-4FFD2CB584E9}" type="presParOf" srcId="{971262BC-9853-4B03-84D6-1B74AF1FF77D}" destId="{1CBDFAD4-391B-41A8-B436-27B4CDB22394}" srcOrd="2" destOrd="0" presId="urn:microsoft.com/office/officeart/2005/8/layout/lProcess2"/>
    <dgm:cxn modelId="{1C4B32A4-E068-4B1E-AD14-E04BF8A45344}" type="presParOf" srcId="{1CBDFAD4-391B-41A8-B436-27B4CDB22394}" destId="{20B5040B-4E6D-48F9-845C-39A9861A9740}" srcOrd="0" destOrd="0" presId="urn:microsoft.com/office/officeart/2005/8/layout/lProcess2"/>
    <dgm:cxn modelId="{EB2A3BC9-BE3A-4AEB-AE9F-7011C17EA3E8}" type="presParOf" srcId="{20B5040B-4E6D-48F9-845C-39A9861A9740}" destId="{7B1A1A9A-A92E-40CB-A11C-E41F89AA46EC}" srcOrd="0" destOrd="0" presId="urn:microsoft.com/office/officeart/2005/8/layout/lProcess2"/>
    <dgm:cxn modelId="{07696F1B-A123-4E2C-85B8-B7C4F1CDFBB6}" type="presParOf" srcId="{20B5040B-4E6D-48F9-845C-39A9861A9740}" destId="{F76EEA72-B924-45D7-BFAF-E265AE1B590A}" srcOrd="1" destOrd="0" presId="urn:microsoft.com/office/officeart/2005/8/layout/lProcess2"/>
    <dgm:cxn modelId="{70757900-2E57-4BD7-866C-0C6CE6B26712}" type="presParOf" srcId="{20B5040B-4E6D-48F9-845C-39A9861A9740}" destId="{5A8ACC58-C2AE-4947-8FEA-390EF3A82557}" srcOrd="2" destOrd="0" presId="urn:microsoft.com/office/officeart/2005/8/layout/lProcess2"/>
    <dgm:cxn modelId="{EC69CCFC-3F54-4348-BEBC-65F94AD5C971}" type="presParOf" srcId="{20B5040B-4E6D-48F9-845C-39A9861A9740}" destId="{5527AC84-542D-45E3-9B30-C9033F9EB94E}" srcOrd="3" destOrd="0" presId="urn:microsoft.com/office/officeart/2005/8/layout/lProcess2"/>
    <dgm:cxn modelId="{81C023B8-7CFB-4E94-A0E3-2C166E3C1A73}" type="presParOf" srcId="{20B5040B-4E6D-48F9-845C-39A9861A9740}" destId="{6FDE04BA-0119-4DD4-B05F-96A952F21A51}" srcOrd="4" destOrd="0" presId="urn:microsoft.com/office/officeart/2005/8/layout/lProcess2"/>
    <dgm:cxn modelId="{D2B3FF8D-743B-4DD8-9DEE-A28F9F076BBE}" type="presParOf" srcId="{20B5040B-4E6D-48F9-845C-39A9861A9740}" destId="{51B4729F-F16B-4ECE-8CCF-467E9384472F}" srcOrd="5" destOrd="0" presId="urn:microsoft.com/office/officeart/2005/8/layout/lProcess2"/>
    <dgm:cxn modelId="{2E3AE889-7E25-4459-A5BB-DA5664923E57}" type="presParOf" srcId="{20B5040B-4E6D-48F9-845C-39A9861A9740}" destId="{CDEEBFBF-2CE2-47BB-8882-5B45897EFC5B}" srcOrd="6" destOrd="0" presId="urn:microsoft.com/office/officeart/2005/8/layout/lProcess2"/>
    <dgm:cxn modelId="{574525C0-B2F7-41A2-A8AD-1A7CAB94AB37}" type="presParOf" srcId="{20B5040B-4E6D-48F9-845C-39A9861A9740}" destId="{F878A649-89EB-4D1C-A643-790B13AEC989}" srcOrd="7" destOrd="0" presId="urn:microsoft.com/office/officeart/2005/8/layout/lProcess2"/>
    <dgm:cxn modelId="{E475214C-265D-4164-A9BD-CE51BE42B5D7}" type="presParOf" srcId="{20B5040B-4E6D-48F9-845C-39A9861A9740}" destId="{C20D9158-F0FA-4E86-B253-08E3B3806B8E}" srcOrd="8" destOrd="0" presId="urn:microsoft.com/office/officeart/2005/8/layout/lProcess2"/>
    <dgm:cxn modelId="{1614873C-D96B-410D-B88E-293313F1F7EA}" type="presParOf" srcId="{DF2EB3C4-D4A5-4D5D-B3B1-86A830FDA6D2}" destId="{9E60118A-A68A-4D92-BDF5-C0038A4689B9}" srcOrd="9" destOrd="0" presId="urn:microsoft.com/office/officeart/2005/8/layout/lProcess2"/>
    <dgm:cxn modelId="{40F9A063-80C7-4BFE-87A4-11691BEA62B1}" type="presParOf" srcId="{DF2EB3C4-D4A5-4D5D-B3B1-86A830FDA6D2}" destId="{DEFAF8D8-F2EF-456A-98DC-BA5B0D8C38DE}" srcOrd="10" destOrd="0" presId="urn:microsoft.com/office/officeart/2005/8/layout/lProcess2"/>
    <dgm:cxn modelId="{91B9908C-C215-457C-867D-573C758E9916}" type="presParOf" srcId="{DEFAF8D8-F2EF-456A-98DC-BA5B0D8C38DE}" destId="{62CA1111-3073-44C5-B280-ADC270CE02CB}" srcOrd="0" destOrd="0" presId="urn:microsoft.com/office/officeart/2005/8/layout/lProcess2"/>
    <dgm:cxn modelId="{68665106-4BF4-42F1-8E7C-5AE7F4AFDC47}" type="presParOf" srcId="{DEFAF8D8-F2EF-456A-98DC-BA5B0D8C38DE}" destId="{F597BB42-958F-426F-8F47-651FBEC2DD96}" srcOrd="1" destOrd="0" presId="urn:microsoft.com/office/officeart/2005/8/layout/lProcess2"/>
    <dgm:cxn modelId="{0BE3FA68-EE8C-42F7-99CB-6EA916FDF194}" type="presParOf" srcId="{DEFAF8D8-F2EF-456A-98DC-BA5B0D8C38DE}" destId="{8053C6E8-3DD4-4C0E-A5AD-8FBE3A5D62B5}" srcOrd="2" destOrd="0" presId="urn:microsoft.com/office/officeart/2005/8/layout/lProcess2"/>
    <dgm:cxn modelId="{3636D92A-B052-4FBA-9C3F-5396385F8906}" type="presParOf" srcId="{8053C6E8-3DD4-4C0E-A5AD-8FBE3A5D62B5}" destId="{0D6D2359-DF84-438C-BD3A-DA029E903210}" srcOrd="0" destOrd="0" presId="urn:microsoft.com/office/officeart/2005/8/layout/lProcess2"/>
    <dgm:cxn modelId="{2D87600A-610C-4DFE-98E5-3307658591CC}" type="presParOf" srcId="{0D6D2359-DF84-438C-BD3A-DA029E903210}" destId="{AC3A7401-C3C8-44A0-B3FA-31D8F6239195}" srcOrd="0" destOrd="0" presId="urn:microsoft.com/office/officeart/2005/8/layout/lProcess2"/>
    <dgm:cxn modelId="{FF02F676-6214-488D-BE38-D003C6A0ABEB}" type="presParOf" srcId="{DF2EB3C4-D4A5-4D5D-B3B1-86A830FDA6D2}" destId="{BF0F70C5-A351-4BD5-8F24-8510762BAEC4}" srcOrd="11" destOrd="0" presId="urn:microsoft.com/office/officeart/2005/8/layout/lProcess2"/>
    <dgm:cxn modelId="{04334B13-6347-4DA7-AAD5-F7F0E1835626}" type="presParOf" srcId="{DF2EB3C4-D4A5-4D5D-B3B1-86A830FDA6D2}" destId="{FA3701F4-74A7-425F-95F5-FDFCC8D03232}" srcOrd="12" destOrd="0" presId="urn:microsoft.com/office/officeart/2005/8/layout/lProcess2"/>
    <dgm:cxn modelId="{7284C6F0-0D9C-47F6-A1AC-3DFF3D0D6A94}" type="presParOf" srcId="{FA3701F4-74A7-425F-95F5-FDFCC8D03232}" destId="{22FBA77B-DE31-4392-8322-015FE8311125}" srcOrd="0" destOrd="0" presId="urn:microsoft.com/office/officeart/2005/8/layout/lProcess2"/>
    <dgm:cxn modelId="{9B9C61AA-819F-4E08-8A8D-7EC1725C0063}" type="presParOf" srcId="{FA3701F4-74A7-425F-95F5-FDFCC8D03232}" destId="{B8F60587-B283-49F1-8C17-FBB508D92EF7}" srcOrd="1" destOrd="0" presId="urn:microsoft.com/office/officeart/2005/8/layout/lProcess2"/>
    <dgm:cxn modelId="{0CEDFD28-BEBF-42EB-912B-B0E2F188DB36}" type="presParOf" srcId="{FA3701F4-74A7-425F-95F5-FDFCC8D03232}" destId="{77AE737E-7BD8-427C-B2CB-6C7E73146A79}" srcOrd="2" destOrd="0" presId="urn:microsoft.com/office/officeart/2005/8/layout/lProcess2"/>
    <dgm:cxn modelId="{D8C2F13A-5F9C-41F1-94F5-76F69FA9E92A}" type="presParOf" srcId="{77AE737E-7BD8-427C-B2CB-6C7E73146A79}" destId="{51C79D17-F7C6-488F-A5A4-41CC9D20F251}" srcOrd="0" destOrd="0" presId="urn:microsoft.com/office/officeart/2005/8/layout/lProcess2"/>
    <dgm:cxn modelId="{F5CBD36C-F5BC-4326-A22A-9DCBD1351736}" type="presParOf" srcId="{51C79D17-F7C6-488F-A5A4-41CC9D20F251}" destId="{4DA9FCE1-A1DD-40A8-A75C-CCB930185EC3}" srcOrd="0" destOrd="0" presId="urn:microsoft.com/office/officeart/2005/8/layout/lProcess2"/>
    <dgm:cxn modelId="{E3F41D27-4C97-4505-AF22-70ED0FD4C2C3}" type="presParOf" srcId="{DF2EB3C4-D4A5-4D5D-B3B1-86A830FDA6D2}" destId="{9DA8F09F-E82E-42D7-8DCC-3689AB41DF35}" srcOrd="13" destOrd="0" presId="urn:microsoft.com/office/officeart/2005/8/layout/lProcess2"/>
    <dgm:cxn modelId="{C4B3E46D-AAD4-4AF9-B8DF-2FE7413FA248}" type="presParOf" srcId="{DF2EB3C4-D4A5-4D5D-B3B1-86A830FDA6D2}" destId="{0E66641D-8745-4323-A6CB-C622A5D70C88}" srcOrd="14" destOrd="0" presId="urn:microsoft.com/office/officeart/2005/8/layout/lProcess2"/>
    <dgm:cxn modelId="{5F00FFF2-C522-4A39-934F-78CCCE5C9103}" type="presParOf" srcId="{0E66641D-8745-4323-A6CB-C622A5D70C88}" destId="{69346EF0-5A09-4572-A39D-D32C1D04EAEE}" srcOrd="0" destOrd="0" presId="urn:microsoft.com/office/officeart/2005/8/layout/lProcess2"/>
    <dgm:cxn modelId="{484BFCD5-ABA4-4219-9675-3C4D36D4DF0D}" type="presParOf" srcId="{0E66641D-8745-4323-A6CB-C622A5D70C88}" destId="{EB611AD7-8E81-4DCA-A5D3-2E86FAD322D3}" srcOrd="1" destOrd="0" presId="urn:microsoft.com/office/officeart/2005/8/layout/lProcess2"/>
    <dgm:cxn modelId="{C3E43237-F690-4FD2-B24A-B214DF94D479}" type="presParOf" srcId="{0E66641D-8745-4323-A6CB-C622A5D70C88}" destId="{21A59064-9B79-4913-82F7-1C42BA8AF9D3}" srcOrd="2" destOrd="0" presId="urn:microsoft.com/office/officeart/2005/8/layout/lProcess2"/>
    <dgm:cxn modelId="{B4295F6E-76D6-4BAB-8B1D-2E1462B66F80}" type="presParOf" srcId="{21A59064-9B79-4913-82F7-1C42BA8AF9D3}" destId="{A647C908-2C09-44E2-8F7A-7DDEB87B040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CEA50C-F4CD-47CE-971E-1868E8B84E4C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9C65B00-FAE3-4D4D-9D06-B0C9FBAB9428}">
      <dgm:prSet phldrT="[Text]"/>
      <dgm:spPr/>
      <dgm:t>
        <a:bodyPr/>
        <a:lstStyle/>
        <a:p>
          <a:r>
            <a:rPr lang="en-US" b="1" dirty="0">
              <a:latin typeface="+mj-lt"/>
            </a:rPr>
            <a:t>Open source Cloud Foundry Instance</a:t>
          </a:r>
          <a:endParaRPr lang="en-US" dirty="0"/>
        </a:p>
      </dgm:t>
    </dgm:pt>
    <dgm:pt modelId="{5F42BB09-7781-4B7E-ADBE-650D46CA165B}" type="parTrans" cxnId="{BC5E6ACC-8C83-4656-8F09-4C1FBBA6DD77}">
      <dgm:prSet/>
      <dgm:spPr/>
      <dgm:t>
        <a:bodyPr/>
        <a:lstStyle/>
        <a:p>
          <a:endParaRPr lang="en-US"/>
        </a:p>
      </dgm:t>
    </dgm:pt>
    <dgm:pt modelId="{840AAC14-D105-4B02-BEB4-AE58E1496918}" type="sibTrans" cxnId="{BC5E6ACC-8C83-4656-8F09-4C1FBBA6DD77}">
      <dgm:prSet/>
      <dgm:spPr/>
      <dgm:t>
        <a:bodyPr/>
        <a:lstStyle/>
        <a:p>
          <a:endParaRPr lang="en-US"/>
        </a:p>
      </dgm:t>
    </dgm:pt>
    <dgm:pt modelId="{37D1A5D2-FC89-4984-AA57-68603511B1AC}">
      <dgm:prSet phldrT="[Text]"/>
      <dgm:spPr/>
      <dgm:t>
        <a:bodyPr/>
        <a:lstStyle/>
        <a:p>
          <a:r>
            <a:rPr lang="en-US" dirty="0">
              <a:latin typeface="+mj-lt"/>
            </a:rPr>
            <a:t>very expensive </a:t>
          </a:r>
          <a:endParaRPr lang="en-US" dirty="0"/>
        </a:p>
      </dgm:t>
    </dgm:pt>
    <dgm:pt modelId="{7331802B-2182-4358-9E08-B0B694497BC5}" type="parTrans" cxnId="{FDF3EA49-D118-443B-A549-B4D725E8A9E4}">
      <dgm:prSet/>
      <dgm:spPr/>
      <dgm:t>
        <a:bodyPr/>
        <a:lstStyle/>
        <a:p>
          <a:endParaRPr lang="en-US"/>
        </a:p>
      </dgm:t>
    </dgm:pt>
    <dgm:pt modelId="{D20F4897-DA07-4374-80BB-2767D3924ADF}" type="sibTrans" cxnId="{FDF3EA49-D118-443B-A549-B4D725E8A9E4}">
      <dgm:prSet/>
      <dgm:spPr/>
      <dgm:t>
        <a:bodyPr/>
        <a:lstStyle/>
        <a:p>
          <a:endParaRPr lang="en-US"/>
        </a:p>
      </dgm:t>
    </dgm:pt>
    <dgm:pt modelId="{B4EF6706-2328-49B5-805D-455465A6262E}">
      <dgm:prSet phldrT="[Text]"/>
      <dgm:spPr/>
      <dgm:t>
        <a:bodyPr/>
        <a:lstStyle/>
        <a:p>
          <a:r>
            <a:rPr lang="en-US" dirty="0">
              <a:latin typeface="+mj-lt"/>
            </a:rPr>
            <a:t>needs a dedicated engineer to setup and support </a:t>
          </a:r>
          <a:endParaRPr lang="en-US" dirty="0"/>
        </a:p>
      </dgm:t>
    </dgm:pt>
    <dgm:pt modelId="{C771D4F7-C208-40DC-BFFB-61F2972AA1B8}" type="parTrans" cxnId="{738C5978-3DE7-43A1-B5A5-F51932EBC5FB}">
      <dgm:prSet/>
      <dgm:spPr/>
      <dgm:t>
        <a:bodyPr/>
        <a:lstStyle/>
        <a:p>
          <a:endParaRPr lang="en-US"/>
        </a:p>
      </dgm:t>
    </dgm:pt>
    <dgm:pt modelId="{59A27669-F64A-4613-A3F3-D9ABA6376FE1}" type="sibTrans" cxnId="{738C5978-3DE7-43A1-B5A5-F51932EBC5FB}">
      <dgm:prSet/>
      <dgm:spPr/>
      <dgm:t>
        <a:bodyPr/>
        <a:lstStyle/>
        <a:p>
          <a:endParaRPr lang="en-US"/>
        </a:p>
      </dgm:t>
    </dgm:pt>
    <dgm:pt modelId="{F3BBA1E0-3FEF-4CEA-860E-6C534B73DFCF}">
      <dgm:prSet phldrT="[Text]"/>
      <dgm:spPr/>
      <dgm:t>
        <a:bodyPr/>
        <a:lstStyle/>
        <a:p>
          <a:r>
            <a:rPr lang="en-US" b="1" dirty="0">
              <a:latin typeface="+mj-lt"/>
            </a:rPr>
            <a:t>Host Pivotal Cloud Foundry (PCF) on AWS</a:t>
          </a:r>
          <a:endParaRPr lang="en-US" dirty="0"/>
        </a:p>
      </dgm:t>
    </dgm:pt>
    <dgm:pt modelId="{2623D789-F810-4575-B986-9904F1EF1B89}" type="parTrans" cxnId="{92756546-A500-4583-991B-0E5BBE6ADE80}">
      <dgm:prSet/>
      <dgm:spPr/>
      <dgm:t>
        <a:bodyPr/>
        <a:lstStyle/>
        <a:p>
          <a:endParaRPr lang="en-US"/>
        </a:p>
      </dgm:t>
    </dgm:pt>
    <dgm:pt modelId="{4745D1CC-FEEA-471C-9CE8-2D8050E13F66}" type="sibTrans" cxnId="{92756546-A500-4583-991B-0E5BBE6ADE80}">
      <dgm:prSet/>
      <dgm:spPr/>
      <dgm:t>
        <a:bodyPr/>
        <a:lstStyle/>
        <a:p>
          <a:endParaRPr lang="en-US"/>
        </a:p>
      </dgm:t>
    </dgm:pt>
    <dgm:pt modelId="{B57E7413-0F8E-465A-8FF0-C3982502C16B}">
      <dgm:prSet phldrT="[Text]"/>
      <dgm:spPr/>
      <dgm:t>
        <a:bodyPr/>
        <a:lstStyle/>
        <a:p>
          <a:r>
            <a:rPr lang="en-US" dirty="0">
              <a:latin typeface="+mj-lt"/>
            </a:rPr>
            <a:t>is not a hosted service on AWS </a:t>
          </a:r>
          <a:endParaRPr lang="en-US" dirty="0"/>
        </a:p>
      </dgm:t>
    </dgm:pt>
    <dgm:pt modelId="{0D4A9BB6-ECC7-46BA-8072-84795C17E36C}" type="parTrans" cxnId="{178CCA32-288B-4E30-973E-0372FBD80FAB}">
      <dgm:prSet/>
      <dgm:spPr/>
      <dgm:t>
        <a:bodyPr/>
        <a:lstStyle/>
        <a:p>
          <a:endParaRPr lang="en-US"/>
        </a:p>
      </dgm:t>
    </dgm:pt>
    <dgm:pt modelId="{1B05B5A8-A21F-4F97-AD19-A4595F574702}" type="sibTrans" cxnId="{178CCA32-288B-4E30-973E-0372FBD80FAB}">
      <dgm:prSet/>
      <dgm:spPr/>
      <dgm:t>
        <a:bodyPr/>
        <a:lstStyle/>
        <a:p>
          <a:endParaRPr lang="en-US"/>
        </a:p>
      </dgm:t>
    </dgm:pt>
    <dgm:pt modelId="{E83605B9-9DF5-45C1-BD27-843E9C90EE4E}">
      <dgm:prSet phldrT="[Text]"/>
      <dgm:spPr/>
      <dgm:t>
        <a:bodyPr/>
        <a:lstStyle/>
        <a:p>
          <a:r>
            <a:rPr lang="en-US" dirty="0">
              <a:latin typeface="+mj-lt"/>
            </a:rPr>
            <a:t>we have to take care of setting up the service manually on AWS EC2 instances and manage all the updates</a:t>
          </a:r>
          <a:endParaRPr lang="en-US" dirty="0"/>
        </a:p>
      </dgm:t>
    </dgm:pt>
    <dgm:pt modelId="{3BD87408-DF06-4909-A901-E1CB2E5E0D94}" type="parTrans" cxnId="{DDB68D8D-95EB-479F-96B6-72794365C9E7}">
      <dgm:prSet/>
      <dgm:spPr/>
      <dgm:t>
        <a:bodyPr/>
        <a:lstStyle/>
        <a:p>
          <a:endParaRPr lang="en-US"/>
        </a:p>
      </dgm:t>
    </dgm:pt>
    <dgm:pt modelId="{55A21EEF-968B-422E-A746-D1B1F7CDB4DD}" type="sibTrans" cxnId="{DDB68D8D-95EB-479F-96B6-72794365C9E7}">
      <dgm:prSet/>
      <dgm:spPr/>
      <dgm:t>
        <a:bodyPr/>
        <a:lstStyle/>
        <a:p>
          <a:endParaRPr lang="en-US"/>
        </a:p>
      </dgm:t>
    </dgm:pt>
    <dgm:pt modelId="{2E49792B-66DC-4CA1-A14F-70968284B3D5}">
      <dgm:prSet phldrT="[Text]"/>
      <dgm:spPr/>
      <dgm:t>
        <a:bodyPr/>
        <a:lstStyle/>
        <a:p>
          <a:r>
            <a:rPr lang="en-US" b="1" dirty="0">
              <a:latin typeface="+mj-lt"/>
            </a:rPr>
            <a:t>EKS</a:t>
          </a:r>
          <a:endParaRPr lang="en-US" dirty="0"/>
        </a:p>
      </dgm:t>
    </dgm:pt>
    <dgm:pt modelId="{F7250A5C-8CEB-4463-8E1F-8F624E0144F2}" type="parTrans" cxnId="{83FCD7A2-CBA6-4692-9AFE-6662BC0543FD}">
      <dgm:prSet/>
      <dgm:spPr/>
      <dgm:t>
        <a:bodyPr/>
        <a:lstStyle/>
        <a:p>
          <a:endParaRPr lang="en-US"/>
        </a:p>
      </dgm:t>
    </dgm:pt>
    <dgm:pt modelId="{66B24486-0C02-4870-834E-D7F41BCB0757}" type="sibTrans" cxnId="{83FCD7A2-CBA6-4692-9AFE-6662BC0543FD}">
      <dgm:prSet/>
      <dgm:spPr/>
      <dgm:t>
        <a:bodyPr/>
        <a:lstStyle/>
        <a:p>
          <a:endParaRPr lang="en-US"/>
        </a:p>
      </dgm:t>
    </dgm:pt>
    <dgm:pt modelId="{CA589097-80FD-4238-95BC-581AE68BBF3B}">
      <dgm:prSet phldrT="[Text]"/>
      <dgm:spPr/>
      <dgm:t>
        <a:bodyPr/>
        <a:lstStyle/>
        <a:p>
          <a:r>
            <a:rPr lang="en-US" dirty="0">
              <a:latin typeface="+mj-lt"/>
            </a:rPr>
            <a:t>more expensive than </a:t>
          </a:r>
          <a:r>
            <a:rPr lang="en-US" dirty="0" err="1">
              <a:latin typeface="+mj-lt"/>
            </a:rPr>
            <a:t>Fargate</a:t>
          </a:r>
          <a:r>
            <a:rPr lang="en-US" dirty="0">
              <a:latin typeface="+mj-lt"/>
            </a:rPr>
            <a:t>/ECS </a:t>
          </a:r>
          <a:endParaRPr lang="en-US" dirty="0"/>
        </a:p>
      </dgm:t>
    </dgm:pt>
    <dgm:pt modelId="{A9CBFC6C-4149-4C16-8F6C-6D2180F8F386}" type="parTrans" cxnId="{33A76BFF-BE92-43B6-B270-35DE04851329}">
      <dgm:prSet/>
      <dgm:spPr/>
      <dgm:t>
        <a:bodyPr/>
        <a:lstStyle/>
        <a:p>
          <a:endParaRPr lang="en-US"/>
        </a:p>
      </dgm:t>
    </dgm:pt>
    <dgm:pt modelId="{0BF8557F-E1FE-45D9-A65F-3690A5236641}" type="sibTrans" cxnId="{33A76BFF-BE92-43B6-B270-35DE04851329}">
      <dgm:prSet/>
      <dgm:spPr/>
      <dgm:t>
        <a:bodyPr/>
        <a:lstStyle/>
        <a:p>
          <a:endParaRPr lang="en-US"/>
        </a:p>
      </dgm:t>
    </dgm:pt>
    <dgm:pt modelId="{BF09ADB8-3560-47EE-9C3F-05A12C9C500C}">
      <dgm:prSet phldrT="[Text]"/>
      <dgm:spPr/>
      <dgm:t>
        <a:bodyPr/>
        <a:lstStyle/>
        <a:p>
          <a:r>
            <a:rPr lang="en-US" dirty="0">
              <a:latin typeface="+mj-lt"/>
            </a:rPr>
            <a:t>doesn't support all the features as supported by independent Kubernetes system</a:t>
          </a:r>
          <a:endParaRPr lang="en-US" dirty="0"/>
        </a:p>
      </dgm:t>
    </dgm:pt>
    <dgm:pt modelId="{02BBF05F-F360-4A68-BB23-743DD7DD86D0}" type="parTrans" cxnId="{FF713A56-64CD-4096-9DD2-3C43AF7D43FD}">
      <dgm:prSet/>
      <dgm:spPr/>
      <dgm:t>
        <a:bodyPr/>
        <a:lstStyle/>
        <a:p>
          <a:endParaRPr lang="en-US"/>
        </a:p>
      </dgm:t>
    </dgm:pt>
    <dgm:pt modelId="{CCE45B31-B497-4B04-B8AB-47E77EF79340}" type="sibTrans" cxnId="{FF713A56-64CD-4096-9DD2-3C43AF7D43FD}">
      <dgm:prSet/>
      <dgm:spPr/>
      <dgm:t>
        <a:bodyPr/>
        <a:lstStyle/>
        <a:p>
          <a:endParaRPr lang="en-US"/>
        </a:p>
      </dgm:t>
    </dgm:pt>
    <dgm:pt modelId="{124B7C5E-64E7-4867-8462-21B8BC216D88}">
      <dgm:prSet phldrT="[Text]" custT="1"/>
      <dgm:spPr/>
      <dgm:t>
        <a:bodyPr/>
        <a:lstStyle/>
        <a:p>
          <a:pPr>
            <a:buAutoNum type="arabicPeriod"/>
          </a:pP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NOT</a:t>
          </a:r>
          <a:r>
            <a:rPr lang="en-US" sz="1100" kern="1200" dirty="0">
              <a:latin typeface="+mj-lt"/>
            </a:rPr>
            <a:t> </a:t>
          </a: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PREFFERED</a:t>
          </a:r>
        </a:p>
      </dgm:t>
    </dgm:pt>
    <dgm:pt modelId="{27F96713-DD64-47AF-9C71-C6BD7FD06279}" type="parTrans" cxnId="{3733CAD4-847D-4AC8-9E3B-EC46197D27DF}">
      <dgm:prSet/>
      <dgm:spPr/>
      <dgm:t>
        <a:bodyPr/>
        <a:lstStyle/>
        <a:p>
          <a:endParaRPr lang="en-US"/>
        </a:p>
      </dgm:t>
    </dgm:pt>
    <dgm:pt modelId="{8562B35F-1A92-4679-926F-ABEB794997D3}" type="sibTrans" cxnId="{3733CAD4-847D-4AC8-9E3B-EC46197D27DF}">
      <dgm:prSet/>
      <dgm:spPr/>
      <dgm:t>
        <a:bodyPr/>
        <a:lstStyle/>
        <a:p>
          <a:endParaRPr lang="en-US"/>
        </a:p>
      </dgm:t>
    </dgm:pt>
    <dgm:pt modelId="{BB1D34C4-B23C-41AB-8DFD-0D97BCF8E179}">
      <dgm:prSet phldrT="[Text]" custT="1"/>
      <dgm:spPr/>
      <dgm:t>
        <a:bodyPr/>
        <a:lstStyle/>
        <a:p>
          <a:pPr>
            <a:buAutoNum type="arabicPeriod"/>
          </a:pP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NOT</a:t>
          </a:r>
          <a:r>
            <a:rPr lang="en-US" sz="1100" kern="1200" dirty="0">
              <a:latin typeface="+mj-lt"/>
            </a:rPr>
            <a:t> </a:t>
          </a: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PREFFERED</a:t>
          </a:r>
        </a:p>
      </dgm:t>
    </dgm:pt>
    <dgm:pt modelId="{9AF1C059-6192-46F2-90DE-DF2A9C5CF4EB}" type="parTrans" cxnId="{B2B14875-9101-469A-8F57-D368DB0D5CFE}">
      <dgm:prSet/>
      <dgm:spPr/>
      <dgm:t>
        <a:bodyPr/>
        <a:lstStyle/>
        <a:p>
          <a:endParaRPr lang="en-US"/>
        </a:p>
      </dgm:t>
    </dgm:pt>
    <dgm:pt modelId="{AA62229D-571E-48C1-BCC9-6234B599F371}" type="sibTrans" cxnId="{B2B14875-9101-469A-8F57-D368DB0D5CFE}">
      <dgm:prSet/>
      <dgm:spPr/>
      <dgm:t>
        <a:bodyPr/>
        <a:lstStyle/>
        <a:p>
          <a:endParaRPr lang="en-US"/>
        </a:p>
      </dgm:t>
    </dgm:pt>
    <dgm:pt modelId="{3639C35D-59C4-4A24-9AC3-1D7B3164563B}">
      <dgm:prSet phldrT="[Text]"/>
      <dgm:spPr/>
      <dgm:t>
        <a:bodyPr/>
        <a:lstStyle/>
        <a:p>
          <a:r>
            <a:rPr lang="en-US" dirty="0">
              <a:latin typeface="+mj-lt"/>
            </a:rPr>
            <a:t>not integrated with </a:t>
          </a:r>
          <a:r>
            <a:rPr lang="en-US" dirty="0" err="1">
              <a:latin typeface="+mj-lt"/>
            </a:rPr>
            <a:t>Fargate</a:t>
          </a:r>
          <a:r>
            <a:rPr lang="en-US" dirty="0">
              <a:latin typeface="+mj-lt"/>
            </a:rPr>
            <a:t> which makes it difficult to manage Container Instances</a:t>
          </a:r>
          <a:endParaRPr lang="en-US" dirty="0"/>
        </a:p>
      </dgm:t>
    </dgm:pt>
    <dgm:pt modelId="{37E7A205-F921-4DAF-B6D3-FA05B61CEFA3}" type="parTrans" cxnId="{0647B65F-5072-464F-B011-D9ED9D2C7AB8}">
      <dgm:prSet/>
      <dgm:spPr/>
      <dgm:t>
        <a:bodyPr/>
        <a:lstStyle/>
        <a:p>
          <a:endParaRPr lang="en-US"/>
        </a:p>
      </dgm:t>
    </dgm:pt>
    <dgm:pt modelId="{F0A5720A-0F2C-43EC-80E9-1CE0B5DC8815}" type="sibTrans" cxnId="{0647B65F-5072-464F-B011-D9ED9D2C7AB8}">
      <dgm:prSet/>
      <dgm:spPr/>
      <dgm:t>
        <a:bodyPr/>
        <a:lstStyle/>
        <a:p>
          <a:endParaRPr lang="en-US"/>
        </a:p>
      </dgm:t>
    </dgm:pt>
    <dgm:pt modelId="{16868315-F008-4774-B534-96B3B836B4D6}">
      <dgm:prSet phldrT="[Text]" custT="1"/>
      <dgm:spPr/>
      <dgm:t>
        <a:bodyPr/>
        <a:lstStyle/>
        <a:p>
          <a:pPr>
            <a:buAutoNum type="arabicPeriod"/>
          </a:pPr>
          <a:r>
            <a:rPr lang="en-US" sz="1600" b="1" dirty="0">
              <a:solidFill>
                <a:schemeClr val="accent6"/>
              </a:solidFill>
              <a:latin typeface="+mj-lt"/>
            </a:rPr>
            <a:t>NOT PREFFERED</a:t>
          </a:r>
          <a:endParaRPr lang="en-US" sz="1600" b="1" dirty="0">
            <a:solidFill>
              <a:schemeClr val="accent6"/>
            </a:solidFill>
          </a:endParaRPr>
        </a:p>
      </dgm:t>
    </dgm:pt>
    <dgm:pt modelId="{E10D87CB-C8EA-4899-87F7-F436DC843D9A}" type="parTrans" cxnId="{FA06C34E-A086-4E85-81D1-0FF50896E60D}">
      <dgm:prSet/>
      <dgm:spPr/>
      <dgm:t>
        <a:bodyPr/>
        <a:lstStyle/>
        <a:p>
          <a:endParaRPr lang="en-US"/>
        </a:p>
      </dgm:t>
    </dgm:pt>
    <dgm:pt modelId="{BE5A8BBD-CD19-4ED6-B88A-1F54DE495143}" type="sibTrans" cxnId="{FA06C34E-A086-4E85-81D1-0FF50896E60D}">
      <dgm:prSet/>
      <dgm:spPr/>
      <dgm:t>
        <a:bodyPr/>
        <a:lstStyle/>
        <a:p>
          <a:endParaRPr lang="en-US"/>
        </a:p>
      </dgm:t>
    </dgm:pt>
    <dgm:pt modelId="{DA87EF58-F575-4AA8-82E7-AC15A6003759}">
      <dgm:prSet phldrT="[Text]"/>
      <dgm:spPr/>
      <dgm:t>
        <a:bodyPr/>
        <a:lstStyle/>
        <a:p>
          <a:r>
            <a:rPr lang="en-US" b="1" dirty="0">
              <a:latin typeface="+mj-lt"/>
            </a:rPr>
            <a:t>ECS with </a:t>
          </a:r>
          <a:r>
            <a:rPr lang="en-US" b="1" dirty="0" err="1">
              <a:latin typeface="+mj-lt"/>
            </a:rPr>
            <a:t>Fargate</a:t>
          </a:r>
          <a:endParaRPr lang="en-US" dirty="0"/>
        </a:p>
      </dgm:t>
    </dgm:pt>
    <dgm:pt modelId="{02F3727F-1882-46D8-BD32-0181EE3B10AD}" type="parTrans" cxnId="{4F45F5E8-5321-41EE-B836-45782423AAFE}">
      <dgm:prSet/>
      <dgm:spPr/>
      <dgm:t>
        <a:bodyPr/>
        <a:lstStyle/>
        <a:p>
          <a:endParaRPr lang="en-US"/>
        </a:p>
      </dgm:t>
    </dgm:pt>
    <dgm:pt modelId="{C8851B04-DF39-4F18-9321-6F55DB2189A0}" type="sibTrans" cxnId="{4F45F5E8-5321-41EE-B836-45782423AAFE}">
      <dgm:prSet/>
      <dgm:spPr/>
      <dgm:t>
        <a:bodyPr/>
        <a:lstStyle/>
        <a:p>
          <a:endParaRPr lang="en-US"/>
        </a:p>
      </dgm:t>
    </dgm:pt>
    <dgm:pt modelId="{2C731611-3C58-42A7-ADC0-D59A4C102343}">
      <dgm:prSet phldrT="[Text]"/>
      <dgm:spPr/>
      <dgm:t>
        <a:bodyPr/>
        <a:lstStyle/>
        <a:p>
          <a:r>
            <a:rPr lang="en-US" dirty="0">
              <a:latin typeface="+mj-lt"/>
            </a:rPr>
            <a:t>AWS takes care of managing Container instances</a:t>
          </a:r>
          <a:endParaRPr lang="en-US" dirty="0"/>
        </a:p>
      </dgm:t>
    </dgm:pt>
    <dgm:pt modelId="{D389867B-34DD-42EF-A009-8279B1070BE6}" type="parTrans" cxnId="{C12C60B1-1A0F-49D3-B418-14F4FB20AA6F}">
      <dgm:prSet/>
      <dgm:spPr/>
      <dgm:t>
        <a:bodyPr/>
        <a:lstStyle/>
        <a:p>
          <a:endParaRPr lang="en-US"/>
        </a:p>
      </dgm:t>
    </dgm:pt>
    <dgm:pt modelId="{40E89A2F-D1DA-4D9B-B489-B39D42F28EC8}" type="sibTrans" cxnId="{C12C60B1-1A0F-49D3-B418-14F4FB20AA6F}">
      <dgm:prSet/>
      <dgm:spPr/>
      <dgm:t>
        <a:bodyPr/>
        <a:lstStyle/>
        <a:p>
          <a:endParaRPr lang="en-US"/>
        </a:p>
      </dgm:t>
    </dgm:pt>
    <dgm:pt modelId="{B3D1D728-407E-429C-8F10-537A57DEC31F}">
      <dgm:prSet phldrT="[Text]" custT="1"/>
      <dgm:spPr/>
      <dgm:t>
        <a:bodyPr/>
        <a:lstStyle/>
        <a:p>
          <a:pPr>
            <a:buAutoNum type="arabicPeriod"/>
          </a:pPr>
          <a:r>
            <a:rPr lang="en-US" sz="2000" b="1" u="none" dirty="0">
              <a:latin typeface="+mj-lt"/>
            </a:rPr>
            <a:t>PREFERRED</a:t>
          </a:r>
          <a:endParaRPr lang="en-US" sz="2000" b="1" u="none" dirty="0"/>
        </a:p>
      </dgm:t>
    </dgm:pt>
    <dgm:pt modelId="{2B6D8BC0-DDBC-4EE0-8C95-4CB8F02D8AC3}" type="parTrans" cxnId="{39A0821A-6962-4079-85A4-D11C4BEE51BD}">
      <dgm:prSet/>
      <dgm:spPr/>
      <dgm:t>
        <a:bodyPr/>
        <a:lstStyle/>
        <a:p>
          <a:endParaRPr lang="en-US"/>
        </a:p>
      </dgm:t>
    </dgm:pt>
    <dgm:pt modelId="{EE7E30BF-ED1A-460B-845C-D04405750D5C}" type="sibTrans" cxnId="{39A0821A-6962-4079-85A4-D11C4BEE51BD}">
      <dgm:prSet/>
      <dgm:spPr/>
      <dgm:t>
        <a:bodyPr/>
        <a:lstStyle/>
        <a:p>
          <a:endParaRPr lang="en-US"/>
        </a:p>
      </dgm:t>
    </dgm:pt>
    <dgm:pt modelId="{9B871006-E380-43E8-B329-4F65DA4B65A9}" type="pres">
      <dgm:prSet presAssocID="{7CCEA50C-F4CD-47CE-971E-1868E8B84E4C}" presName="theList" presStyleCnt="0">
        <dgm:presLayoutVars>
          <dgm:dir/>
          <dgm:animLvl val="lvl"/>
          <dgm:resizeHandles val="exact"/>
        </dgm:presLayoutVars>
      </dgm:prSet>
      <dgm:spPr/>
    </dgm:pt>
    <dgm:pt modelId="{24CC0B00-5DB3-41A7-B073-835CB1F158AC}" type="pres">
      <dgm:prSet presAssocID="{39C65B00-FAE3-4D4D-9D06-B0C9FBAB9428}" presName="compNode" presStyleCnt="0"/>
      <dgm:spPr/>
    </dgm:pt>
    <dgm:pt modelId="{66A852BD-22F4-46E1-9A0E-14861B7791BD}" type="pres">
      <dgm:prSet presAssocID="{39C65B00-FAE3-4D4D-9D06-B0C9FBAB9428}" presName="aNode" presStyleLbl="bgShp" presStyleIdx="0" presStyleCnt="4"/>
      <dgm:spPr/>
    </dgm:pt>
    <dgm:pt modelId="{43AC61B1-6554-481E-AFDC-453E38964F70}" type="pres">
      <dgm:prSet presAssocID="{39C65B00-FAE3-4D4D-9D06-B0C9FBAB9428}" presName="textNode" presStyleLbl="bgShp" presStyleIdx="0" presStyleCnt="4"/>
      <dgm:spPr/>
    </dgm:pt>
    <dgm:pt modelId="{3AEBC241-9D97-418D-BFF9-BC6162BECC10}" type="pres">
      <dgm:prSet presAssocID="{39C65B00-FAE3-4D4D-9D06-B0C9FBAB9428}" presName="compChildNode" presStyleCnt="0"/>
      <dgm:spPr/>
    </dgm:pt>
    <dgm:pt modelId="{76265F00-C1D3-42A6-AC07-8F3C622923AE}" type="pres">
      <dgm:prSet presAssocID="{39C65B00-FAE3-4D4D-9D06-B0C9FBAB9428}" presName="theInnerList" presStyleCnt="0"/>
      <dgm:spPr/>
    </dgm:pt>
    <dgm:pt modelId="{3C615262-7BF0-4AA9-890B-53AFF28E4164}" type="pres">
      <dgm:prSet presAssocID="{37D1A5D2-FC89-4984-AA57-68603511B1AC}" presName="childNode" presStyleLbl="node1" presStyleIdx="0" presStyleCnt="12">
        <dgm:presLayoutVars>
          <dgm:bulletEnabled val="1"/>
        </dgm:presLayoutVars>
      </dgm:prSet>
      <dgm:spPr/>
    </dgm:pt>
    <dgm:pt modelId="{5B9018DE-D7E6-472E-8657-1305F9BB1E31}" type="pres">
      <dgm:prSet presAssocID="{37D1A5D2-FC89-4984-AA57-68603511B1AC}" presName="aSpace2" presStyleCnt="0"/>
      <dgm:spPr/>
    </dgm:pt>
    <dgm:pt modelId="{21C6B166-8C1F-4FF1-8087-04F9C5B119A6}" type="pres">
      <dgm:prSet presAssocID="{B4EF6706-2328-49B5-805D-455465A6262E}" presName="childNode" presStyleLbl="node1" presStyleIdx="1" presStyleCnt="12">
        <dgm:presLayoutVars>
          <dgm:bulletEnabled val="1"/>
        </dgm:presLayoutVars>
      </dgm:prSet>
      <dgm:spPr/>
    </dgm:pt>
    <dgm:pt modelId="{6F3BE07B-E063-4F58-A9B6-71B079FDDE85}" type="pres">
      <dgm:prSet presAssocID="{B4EF6706-2328-49B5-805D-455465A6262E}" presName="aSpace2" presStyleCnt="0"/>
      <dgm:spPr/>
    </dgm:pt>
    <dgm:pt modelId="{696E1B4D-BD4B-4715-A410-48C5BB31961E}" type="pres">
      <dgm:prSet presAssocID="{124B7C5E-64E7-4867-8462-21B8BC216D88}" presName="childNode" presStyleLbl="node1" presStyleIdx="2" presStyleCnt="12">
        <dgm:presLayoutVars>
          <dgm:bulletEnabled val="1"/>
        </dgm:presLayoutVars>
      </dgm:prSet>
      <dgm:spPr/>
    </dgm:pt>
    <dgm:pt modelId="{AE6C4E8C-8461-473F-A5B4-4250B83B2FC4}" type="pres">
      <dgm:prSet presAssocID="{39C65B00-FAE3-4D4D-9D06-B0C9FBAB9428}" presName="aSpace" presStyleCnt="0"/>
      <dgm:spPr/>
    </dgm:pt>
    <dgm:pt modelId="{402A84A4-9587-4B14-B4F0-876176063BF6}" type="pres">
      <dgm:prSet presAssocID="{F3BBA1E0-3FEF-4CEA-860E-6C534B73DFCF}" presName="compNode" presStyleCnt="0"/>
      <dgm:spPr/>
    </dgm:pt>
    <dgm:pt modelId="{7DB719A4-0618-4E8D-82A4-3AE458623010}" type="pres">
      <dgm:prSet presAssocID="{F3BBA1E0-3FEF-4CEA-860E-6C534B73DFCF}" presName="aNode" presStyleLbl="bgShp" presStyleIdx="1" presStyleCnt="4"/>
      <dgm:spPr/>
    </dgm:pt>
    <dgm:pt modelId="{1717FEB9-2FBD-4D23-8C77-472CF320B9DD}" type="pres">
      <dgm:prSet presAssocID="{F3BBA1E0-3FEF-4CEA-860E-6C534B73DFCF}" presName="textNode" presStyleLbl="bgShp" presStyleIdx="1" presStyleCnt="4"/>
      <dgm:spPr/>
    </dgm:pt>
    <dgm:pt modelId="{66353FE6-9C7E-40F5-9961-D22BE43F6398}" type="pres">
      <dgm:prSet presAssocID="{F3BBA1E0-3FEF-4CEA-860E-6C534B73DFCF}" presName="compChildNode" presStyleCnt="0"/>
      <dgm:spPr/>
    </dgm:pt>
    <dgm:pt modelId="{F0AE96CC-BBC6-4C6C-AE69-F415257DF552}" type="pres">
      <dgm:prSet presAssocID="{F3BBA1E0-3FEF-4CEA-860E-6C534B73DFCF}" presName="theInnerList" presStyleCnt="0"/>
      <dgm:spPr/>
    </dgm:pt>
    <dgm:pt modelId="{1E54C986-7E45-413B-9736-7909FFBB6AED}" type="pres">
      <dgm:prSet presAssocID="{B57E7413-0F8E-465A-8FF0-C3982502C16B}" presName="childNode" presStyleLbl="node1" presStyleIdx="3" presStyleCnt="12">
        <dgm:presLayoutVars>
          <dgm:bulletEnabled val="1"/>
        </dgm:presLayoutVars>
      </dgm:prSet>
      <dgm:spPr/>
    </dgm:pt>
    <dgm:pt modelId="{C1BED39A-9C6E-451E-A490-F713930C57CA}" type="pres">
      <dgm:prSet presAssocID="{B57E7413-0F8E-465A-8FF0-C3982502C16B}" presName="aSpace2" presStyleCnt="0"/>
      <dgm:spPr/>
    </dgm:pt>
    <dgm:pt modelId="{822A0B25-728A-4C65-958F-2C6D24F48AEE}" type="pres">
      <dgm:prSet presAssocID="{E83605B9-9DF5-45C1-BD27-843E9C90EE4E}" presName="childNode" presStyleLbl="node1" presStyleIdx="4" presStyleCnt="12">
        <dgm:presLayoutVars>
          <dgm:bulletEnabled val="1"/>
        </dgm:presLayoutVars>
      </dgm:prSet>
      <dgm:spPr/>
    </dgm:pt>
    <dgm:pt modelId="{C1E9B870-7DB3-4B9D-B2AA-19A6DE951D81}" type="pres">
      <dgm:prSet presAssocID="{E83605B9-9DF5-45C1-BD27-843E9C90EE4E}" presName="aSpace2" presStyleCnt="0"/>
      <dgm:spPr/>
    </dgm:pt>
    <dgm:pt modelId="{9271B32A-7066-4B0A-951B-B9C4F6C17A2F}" type="pres">
      <dgm:prSet presAssocID="{BB1D34C4-B23C-41AB-8DFD-0D97BCF8E179}" presName="childNode" presStyleLbl="node1" presStyleIdx="5" presStyleCnt="12">
        <dgm:presLayoutVars>
          <dgm:bulletEnabled val="1"/>
        </dgm:presLayoutVars>
      </dgm:prSet>
      <dgm:spPr/>
    </dgm:pt>
    <dgm:pt modelId="{05EE93D5-2F86-471C-8058-626791F6E9D1}" type="pres">
      <dgm:prSet presAssocID="{F3BBA1E0-3FEF-4CEA-860E-6C534B73DFCF}" presName="aSpace" presStyleCnt="0"/>
      <dgm:spPr/>
    </dgm:pt>
    <dgm:pt modelId="{17BB1E43-2887-4FAC-978B-26F9A282F96A}" type="pres">
      <dgm:prSet presAssocID="{2E49792B-66DC-4CA1-A14F-70968284B3D5}" presName="compNode" presStyleCnt="0"/>
      <dgm:spPr/>
    </dgm:pt>
    <dgm:pt modelId="{14D0E7AB-9219-4B6F-A536-19200321D1F5}" type="pres">
      <dgm:prSet presAssocID="{2E49792B-66DC-4CA1-A14F-70968284B3D5}" presName="aNode" presStyleLbl="bgShp" presStyleIdx="2" presStyleCnt="4"/>
      <dgm:spPr/>
    </dgm:pt>
    <dgm:pt modelId="{4BE14BD0-D953-4BCA-A43F-2A0561928E04}" type="pres">
      <dgm:prSet presAssocID="{2E49792B-66DC-4CA1-A14F-70968284B3D5}" presName="textNode" presStyleLbl="bgShp" presStyleIdx="2" presStyleCnt="4"/>
      <dgm:spPr/>
    </dgm:pt>
    <dgm:pt modelId="{3B1C572E-3568-4B2F-83BF-2621D47288B9}" type="pres">
      <dgm:prSet presAssocID="{2E49792B-66DC-4CA1-A14F-70968284B3D5}" presName="compChildNode" presStyleCnt="0"/>
      <dgm:spPr/>
    </dgm:pt>
    <dgm:pt modelId="{06387625-D6EA-4E1D-8097-71B1D50EE347}" type="pres">
      <dgm:prSet presAssocID="{2E49792B-66DC-4CA1-A14F-70968284B3D5}" presName="theInnerList" presStyleCnt="0"/>
      <dgm:spPr/>
    </dgm:pt>
    <dgm:pt modelId="{B801736D-28CE-4ACE-B46E-BE34432650B8}" type="pres">
      <dgm:prSet presAssocID="{CA589097-80FD-4238-95BC-581AE68BBF3B}" presName="childNode" presStyleLbl="node1" presStyleIdx="6" presStyleCnt="12">
        <dgm:presLayoutVars>
          <dgm:bulletEnabled val="1"/>
        </dgm:presLayoutVars>
      </dgm:prSet>
      <dgm:spPr/>
    </dgm:pt>
    <dgm:pt modelId="{463AFF55-8559-4A7E-BA60-8B9869A3DC42}" type="pres">
      <dgm:prSet presAssocID="{CA589097-80FD-4238-95BC-581AE68BBF3B}" presName="aSpace2" presStyleCnt="0"/>
      <dgm:spPr/>
    </dgm:pt>
    <dgm:pt modelId="{7792CD66-A805-4EAA-AFE5-D31A13402288}" type="pres">
      <dgm:prSet presAssocID="{BF09ADB8-3560-47EE-9C3F-05A12C9C500C}" presName="childNode" presStyleLbl="node1" presStyleIdx="7" presStyleCnt="12">
        <dgm:presLayoutVars>
          <dgm:bulletEnabled val="1"/>
        </dgm:presLayoutVars>
      </dgm:prSet>
      <dgm:spPr/>
    </dgm:pt>
    <dgm:pt modelId="{B3035816-DE6B-4A70-8332-C6A42C715B8B}" type="pres">
      <dgm:prSet presAssocID="{BF09ADB8-3560-47EE-9C3F-05A12C9C500C}" presName="aSpace2" presStyleCnt="0"/>
      <dgm:spPr/>
    </dgm:pt>
    <dgm:pt modelId="{31C10DF0-958D-4178-AABF-B17651FB0BCA}" type="pres">
      <dgm:prSet presAssocID="{3639C35D-59C4-4A24-9AC3-1D7B3164563B}" presName="childNode" presStyleLbl="node1" presStyleIdx="8" presStyleCnt="12">
        <dgm:presLayoutVars>
          <dgm:bulletEnabled val="1"/>
        </dgm:presLayoutVars>
      </dgm:prSet>
      <dgm:spPr/>
    </dgm:pt>
    <dgm:pt modelId="{707A7869-F52C-4EFA-AE44-2136460D44E7}" type="pres">
      <dgm:prSet presAssocID="{3639C35D-59C4-4A24-9AC3-1D7B3164563B}" presName="aSpace2" presStyleCnt="0"/>
      <dgm:spPr/>
    </dgm:pt>
    <dgm:pt modelId="{779E90EC-822D-4105-8635-8248D0D76F28}" type="pres">
      <dgm:prSet presAssocID="{16868315-F008-4774-B534-96B3B836B4D6}" presName="childNode" presStyleLbl="node1" presStyleIdx="9" presStyleCnt="12">
        <dgm:presLayoutVars>
          <dgm:bulletEnabled val="1"/>
        </dgm:presLayoutVars>
      </dgm:prSet>
      <dgm:spPr/>
    </dgm:pt>
    <dgm:pt modelId="{359DB967-C4D5-485F-896A-7AE7ED522901}" type="pres">
      <dgm:prSet presAssocID="{2E49792B-66DC-4CA1-A14F-70968284B3D5}" presName="aSpace" presStyleCnt="0"/>
      <dgm:spPr/>
    </dgm:pt>
    <dgm:pt modelId="{C1EC8F80-855A-427B-BAEF-83B771C91D46}" type="pres">
      <dgm:prSet presAssocID="{DA87EF58-F575-4AA8-82E7-AC15A6003759}" presName="compNode" presStyleCnt="0"/>
      <dgm:spPr/>
    </dgm:pt>
    <dgm:pt modelId="{EE9ADB5A-0F8D-4A1F-B564-8564E1371D42}" type="pres">
      <dgm:prSet presAssocID="{DA87EF58-F575-4AA8-82E7-AC15A6003759}" presName="aNode" presStyleLbl="bgShp" presStyleIdx="3" presStyleCnt="4"/>
      <dgm:spPr/>
    </dgm:pt>
    <dgm:pt modelId="{6F84757E-7F16-4C81-819D-71868EC9E1AD}" type="pres">
      <dgm:prSet presAssocID="{DA87EF58-F575-4AA8-82E7-AC15A6003759}" presName="textNode" presStyleLbl="bgShp" presStyleIdx="3" presStyleCnt="4"/>
      <dgm:spPr/>
    </dgm:pt>
    <dgm:pt modelId="{5CCF7723-C7FC-4398-ABC6-1DAAFBCB86C2}" type="pres">
      <dgm:prSet presAssocID="{DA87EF58-F575-4AA8-82E7-AC15A6003759}" presName="compChildNode" presStyleCnt="0"/>
      <dgm:spPr/>
    </dgm:pt>
    <dgm:pt modelId="{F3D6D5C1-342F-4220-9F30-B9F5C84AC1AE}" type="pres">
      <dgm:prSet presAssocID="{DA87EF58-F575-4AA8-82E7-AC15A6003759}" presName="theInnerList" presStyleCnt="0"/>
      <dgm:spPr/>
    </dgm:pt>
    <dgm:pt modelId="{56F1DCE5-F9AD-4D63-A917-5D8C3BB7D8B0}" type="pres">
      <dgm:prSet presAssocID="{2C731611-3C58-42A7-ADC0-D59A4C102343}" presName="childNode" presStyleLbl="node1" presStyleIdx="10" presStyleCnt="12">
        <dgm:presLayoutVars>
          <dgm:bulletEnabled val="1"/>
        </dgm:presLayoutVars>
      </dgm:prSet>
      <dgm:spPr/>
    </dgm:pt>
    <dgm:pt modelId="{03CE3DE9-B303-4E2E-9039-525DC26D0D40}" type="pres">
      <dgm:prSet presAssocID="{2C731611-3C58-42A7-ADC0-D59A4C102343}" presName="aSpace2" presStyleCnt="0"/>
      <dgm:spPr/>
    </dgm:pt>
    <dgm:pt modelId="{AC299BE4-C096-4A57-A7CE-ADF3B3137BB8}" type="pres">
      <dgm:prSet presAssocID="{B3D1D728-407E-429C-8F10-537A57DEC31F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39A0821A-6962-4079-85A4-D11C4BEE51BD}" srcId="{DA87EF58-F575-4AA8-82E7-AC15A6003759}" destId="{B3D1D728-407E-429C-8F10-537A57DEC31F}" srcOrd="1" destOrd="0" parTransId="{2B6D8BC0-DDBC-4EE0-8C95-4CB8F02D8AC3}" sibTransId="{EE7E30BF-ED1A-460B-845C-D04405750D5C}"/>
    <dgm:cxn modelId="{7A2D1D1D-3E6B-4D46-BD4A-B5748BC25BCA}" type="presOf" srcId="{E83605B9-9DF5-45C1-BD27-843E9C90EE4E}" destId="{822A0B25-728A-4C65-958F-2C6D24F48AEE}" srcOrd="0" destOrd="0" presId="urn:microsoft.com/office/officeart/2005/8/layout/lProcess2"/>
    <dgm:cxn modelId="{E5BAE91E-8EEE-4A6A-AC43-5AE20ABFA264}" type="presOf" srcId="{B4EF6706-2328-49B5-805D-455465A6262E}" destId="{21C6B166-8C1F-4FF1-8087-04F9C5B119A6}" srcOrd="0" destOrd="0" presId="urn:microsoft.com/office/officeart/2005/8/layout/lProcess2"/>
    <dgm:cxn modelId="{52181121-8120-4E43-844A-8319FBEC8F45}" type="presOf" srcId="{B3D1D728-407E-429C-8F10-537A57DEC31F}" destId="{AC299BE4-C096-4A57-A7CE-ADF3B3137BB8}" srcOrd="0" destOrd="0" presId="urn:microsoft.com/office/officeart/2005/8/layout/lProcess2"/>
    <dgm:cxn modelId="{BA7DC22B-F5E4-4676-B0C7-9FA6033DEBB0}" type="presOf" srcId="{DA87EF58-F575-4AA8-82E7-AC15A6003759}" destId="{6F84757E-7F16-4C81-819D-71868EC9E1AD}" srcOrd="1" destOrd="0" presId="urn:microsoft.com/office/officeart/2005/8/layout/lProcess2"/>
    <dgm:cxn modelId="{178CCA32-288B-4E30-973E-0372FBD80FAB}" srcId="{F3BBA1E0-3FEF-4CEA-860E-6C534B73DFCF}" destId="{B57E7413-0F8E-465A-8FF0-C3982502C16B}" srcOrd="0" destOrd="0" parTransId="{0D4A9BB6-ECC7-46BA-8072-84795C17E36C}" sibTransId="{1B05B5A8-A21F-4F97-AD19-A4595F574702}"/>
    <dgm:cxn modelId="{0647B65F-5072-464F-B011-D9ED9D2C7AB8}" srcId="{2E49792B-66DC-4CA1-A14F-70968284B3D5}" destId="{3639C35D-59C4-4A24-9AC3-1D7B3164563B}" srcOrd="2" destOrd="0" parTransId="{37E7A205-F921-4DAF-B6D3-FA05B61CEFA3}" sibTransId="{F0A5720A-0F2C-43EC-80E9-1CE0B5DC8815}"/>
    <dgm:cxn modelId="{F4A8D941-878C-42CF-ABAB-D2217503ED95}" type="presOf" srcId="{B57E7413-0F8E-465A-8FF0-C3982502C16B}" destId="{1E54C986-7E45-413B-9736-7909FFBB6AED}" srcOrd="0" destOrd="0" presId="urn:microsoft.com/office/officeart/2005/8/layout/lProcess2"/>
    <dgm:cxn modelId="{92756546-A500-4583-991B-0E5BBE6ADE80}" srcId="{7CCEA50C-F4CD-47CE-971E-1868E8B84E4C}" destId="{F3BBA1E0-3FEF-4CEA-860E-6C534B73DFCF}" srcOrd="1" destOrd="0" parTransId="{2623D789-F810-4575-B986-9904F1EF1B89}" sibTransId="{4745D1CC-FEEA-471C-9CE8-2D8050E13F66}"/>
    <dgm:cxn modelId="{3E1D1967-B586-4B17-8CA9-4F723E278330}" type="presOf" srcId="{124B7C5E-64E7-4867-8462-21B8BC216D88}" destId="{696E1B4D-BD4B-4715-A410-48C5BB31961E}" srcOrd="0" destOrd="0" presId="urn:microsoft.com/office/officeart/2005/8/layout/lProcess2"/>
    <dgm:cxn modelId="{FDF3EA49-D118-443B-A549-B4D725E8A9E4}" srcId="{39C65B00-FAE3-4D4D-9D06-B0C9FBAB9428}" destId="{37D1A5D2-FC89-4984-AA57-68603511B1AC}" srcOrd="0" destOrd="0" parTransId="{7331802B-2182-4358-9E08-B0B694497BC5}" sibTransId="{D20F4897-DA07-4374-80BB-2767D3924ADF}"/>
    <dgm:cxn modelId="{3A40F86A-FC5C-4B7E-BBCC-3EBD36C368EE}" type="presOf" srcId="{2C731611-3C58-42A7-ADC0-D59A4C102343}" destId="{56F1DCE5-F9AD-4D63-A917-5D8C3BB7D8B0}" srcOrd="0" destOrd="0" presId="urn:microsoft.com/office/officeart/2005/8/layout/lProcess2"/>
    <dgm:cxn modelId="{FA06C34E-A086-4E85-81D1-0FF50896E60D}" srcId="{2E49792B-66DC-4CA1-A14F-70968284B3D5}" destId="{16868315-F008-4774-B534-96B3B836B4D6}" srcOrd="3" destOrd="0" parTransId="{E10D87CB-C8EA-4899-87F7-F436DC843D9A}" sibTransId="{BE5A8BBD-CD19-4ED6-B88A-1F54DE495143}"/>
    <dgm:cxn modelId="{3908FD70-3F44-4E56-8DE7-10CA64DAC0F5}" type="presOf" srcId="{37D1A5D2-FC89-4984-AA57-68603511B1AC}" destId="{3C615262-7BF0-4AA9-890B-53AFF28E4164}" srcOrd="0" destOrd="0" presId="urn:microsoft.com/office/officeart/2005/8/layout/lProcess2"/>
    <dgm:cxn modelId="{B2B14875-9101-469A-8F57-D368DB0D5CFE}" srcId="{F3BBA1E0-3FEF-4CEA-860E-6C534B73DFCF}" destId="{BB1D34C4-B23C-41AB-8DFD-0D97BCF8E179}" srcOrd="2" destOrd="0" parTransId="{9AF1C059-6192-46F2-90DE-DF2A9C5CF4EB}" sibTransId="{AA62229D-571E-48C1-BCC9-6234B599F371}"/>
    <dgm:cxn modelId="{FF713A56-64CD-4096-9DD2-3C43AF7D43FD}" srcId="{2E49792B-66DC-4CA1-A14F-70968284B3D5}" destId="{BF09ADB8-3560-47EE-9C3F-05A12C9C500C}" srcOrd="1" destOrd="0" parTransId="{02BBF05F-F360-4A68-BB23-743DD7DD86D0}" sibTransId="{CCE45B31-B497-4B04-B8AB-47E77EF79340}"/>
    <dgm:cxn modelId="{738C5978-3DE7-43A1-B5A5-F51932EBC5FB}" srcId="{39C65B00-FAE3-4D4D-9D06-B0C9FBAB9428}" destId="{B4EF6706-2328-49B5-805D-455465A6262E}" srcOrd="1" destOrd="0" parTransId="{C771D4F7-C208-40DC-BFFB-61F2972AA1B8}" sibTransId="{59A27669-F64A-4613-A3F3-D9ABA6376FE1}"/>
    <dgm:cxn modelId="{81B66C80-3403-4B2D-A5E0-237FAF91A019}" type="presOf" srcId="{16868315-F008-4774-B534-96B3B836B4D6}" destId="{779E90EC-822D-4105-8635-8248D0D76F28}" srcOrd="0" destOrd="0" presId="urn:microsoft.com/office/officeart/2005/8/layout/lProcess2"/>
    <dgm:cxn modelId="{57C70F89-00AA-4933-A8DC-08B29DFA43A1}" type="presOf" srcId="{7CCEA50C-F4CD-47CE-971E-1868E8B84E4C}" destId="{9B871006-E380-43E8-B329-4F65DA4B65A9}" srcOrd="0" destOrd="0" presId="urn:microsoft.com/office/officeart/2005/8/layout/lProcess2"/>
    <dgm:cxn modelId="{3D4C758D-B3D6-4185-AE01-B3A97594A0D3}" type="presOf" srcId="{BB1D34C4-B23C-41AB-8DFD-0D97BCF8E179}" destId="{9271B32A-7066-4B0A-951B-B9C4F6C17A2F}" srcOrd="0" destOrd="0" presId="urn:microsoft.com/office/officeart/2005/8/layout/lProcess2"/>
    <dgm:cxn modelId="{DDB68D8D-95EB-479F-96B6-72794365C9E7}" srcId="{F3BBA1E0-3FEF-4CEA-860E-6C534B73DFCF}" destId="{E83605B9-9DF5-45C1-BD27-843E9C90EE4E}" srcOrd="1" destOrd="0" parTransId="{3BD87408-DF06-4909-A901-E1CB2E5E0D94}" sibTransId="{55A21EEF-968B-422E-A746-D1B1F7CDB4DD}"/>
    <dgm:cxn modelId="{52D4EF98-BF31-4EAC-8307-F622A9E5AB5D}" type="presOf" srcId="{39C65B00-FAE3-4D4D-9D06-B0C9FBAB9428}" destId="{66A852BD-22F4-46E1-9A0E-14861B7791BD}" srcOrd="0" destOrd="0" presId="urn:microsoft.com/office/officeart/2005/8/layout/lProcess2"/>
    <dgm:cxn modelId="{7FB6BEA0-C489-4EA8-BBDD-44CC0FFC0C7A}" type="presOf" srcId="{DA87EF58-F575-4AA8-82E7-AC15A6003759}" destId="{EE9ADB5A-0F8D-4A1F-B564-8564E1371D42}" srcOrd="0" destOrd="0" presId="urn:microsoft.com/office/officeart/2005/8/layout/lProcess2"/>
    <dgm:cxn modelId="{83FCD7A2-CBA6-4692-9AFE-6662BC0543FD}" srcId="{7CCEA50C-F4CD-47CE-971E-1868E8B84E4C}" destId="{2E49792B-66DC-4CA1-A14F-70968284B3D5}" srcOrd="2" destOrd="0" parTransId="{F7250A5C-8CEB-4463-8E1F-8F624E0144F2}" sibTransId="{66B24486-0C02-4870-834E-D7F41BCB0757}"/>
    <dgm:cxn modelId="{28BD67AE-52C2-45ED-A810-D208929D2A05}" type="presOf" srcId="{BF09ADB8-3560-47EE-9C3F-05A12C9C500C}" destId="{7792CD66-A805-4EAA-AFE5-D31A13402288}" srcOrd="0" destOrd="0" presId="urn:microsoft.com/office/officeart/2005/8/layout/lProcess2"/>
    <dgm:cxn modelId="{45A013AF-ECAE-4B26-B918-BC20CEEB625B}" type="presOf" srcId="{39C65B00-FAE3-4D4D-9D06-B0C9FBAB9428}" destId="{43AC61B1-6554-481E-AFDC-453E38964F70}" srcOrd="1" destOrd="0" presId="urn:microsoft.com/office/officeart/2005/8/layout/lProcess2"/>
    <dgm:cxn modelId="{C12C60B1-1A0F-49D3-B418-14F4FB20AA6F}" srcId="{DA87EF58-F575-4AA8-82E7-AC15A6003759}" destId="{2C731611-3C58-42A7-ADC0-D59A4C102343}" srcOrd="0" destOrd="0" parTransId="{D389867B-34DD-42EF-A009-8279B1070BE6}" sibTransId="{40E89A2F-D1DA-4D9B-B489-B39D42F28EC8}"/>
    <dgm:cxn modelId="{BC5E6ACC-8C83-4656-8F09-4C1FBBA6DD77}" srcId="{7CCEA50C-F4CD-47CE-971E-1868E8B84E4C}" destId="{39C65B00-FAE3-4D4D-9D06-B0C9FBAB9428}" srcOrd="0" destOrd="0" parTransId="{5F42BB09-7781-4B7E-ADBE-650D46CA165B}" sibTransId="{840AAC14-D105-4B02-BEB4-AE58E1496918}"/>
    <dgm:cxn modelId="{3733CAD4-847D-4AC8-9E3B-EC46197D27DF}" srcId="{39C65B00-FAE3-4D4D-9D06-B0C9FBAB9428}" destId="{124B7C5E-64E7-4867-8462-21B8BC216D88}" srcOrd="2" destOrd="0" parTransId="{27F96713-DD64-47AF-9C71-C6BD7FD06279}" sibTransId="{8562B35F-1A92-4679-926F-ABEB794997D3}"/>
    <dgm:cxn modelId="{2AA950DB-883F-467B-A0D7-81461DF8F1FB}" type="presOf" srcId="{F3BBA1E0-3FEF-4CEA-860E-6C534B73DFCF}" destId="{1717FEB9-2FBD-4D23-8C77-472CF320B9DD}" srcOrd="1" destOrd="0" presId="urn:microsoft.com/office/officeart/2005/8/layout/lProcess2"/>
    <dgm:cxn modelId="{02D819DD-6827-43D1-AE11-AD50691CA693}" type="presOf" srcId="{2E49792B-66DC-4CA1-A14F-70968284B3D5}" destId="{14D0E7AB-9219-4B6F-A536-19200321D1F5}" srcOrd="0" destOrd="0" presId="urn:microsoft.com/office/officeart/2005/8/layout/lProcess2"/>
    <dgm:cxn modelId="{9477A4E2-1832-4A6B-B430-B29A4635B647}" type="presOf" srcId="{3639C35D-59C4-4A24-9AC3-1D7B3164563B}" destId="{31C10DF0-958D-4178-AABF-B17651FB0BCA}" srcOrd="0" destOrd="0" presId="urn:microsoft.com/office/officeart/2005/8/layout/lProcess2"/>
    <dgm:cxn modelId="{B7461EE3-AA91-464C-B7AA-2C07ABFB02B3}" type="presOf" srcId="{2E49792B-66DC-4CA1-A14F-70968284B3D5}" destId="{4BE14BD0-D953-4BCA-A43F-2A0561928E04}" srcOrd="1" destOrd="0" presId="urn:microsoft.com/office/officeart/2005/8/layout/lProcess2"/>
    <dgm:cxn modelId="{4F45F5E8-5321-41EE-B836-45782423AAFE}" srcId="{7CCEA50C-F4CD-47CE-971E-1868E8B84E4C}" destId="{DA87EF58-F575-4AA8-82E7-AC15A6003759}" srcOrd="3" destOrd="0" parTransId="{02F3727F-1882-46D8-BD32-0181EE3B10AD}" sibTransId="{C8851B04-DF39-4F18-9321-6F55DB2189A0}"/>
    <dgm:cxn modelId="{D88732EC-98CD-4625-A51C-68316E64C8F4}" type="presOf" srcId="{F3BBA1E0-3FEF-4CEA-860E-6C534B73DFCF}" destId="{7DB719A4-0618-4E8D-82A4-3AE458623010}" srcOrd="0" destOrd="0" presId="urn:microsoft.com/office/officeart/2005/8/layout/lProcess2"/>
    <dgm:cxn modelId="{33A76BFF-BE92-43B6-B270-35DE04851329}" srcId="{2E49792B-66DC-4CA1-A14F-70968284B3D5}" destId="{CA589097-80FD-4238-95BC-581AE68BBF3B}" srcOrd="0" destOrd="0" parTransId="{A9CBFC6C-4149-4C16-8F6C-6D2180F8F386}" sibTransId="{0BF8557F-E1FE-45D9-A65F-3690A5236641}"/>
    <dgm:cxn modelId="{CCEF8BFF-409A-4F75-98F5-470C510227FD}" type="presOf" srcId="{CA589097-80FD-4238-95BC-581AE68BBF3B}" destId="{B801736D-28CE-4ACE-B46E-BE34432650B8}" srcOrd="0" destOrd="0" presId="urn:microsoft.com/office/officeart/2005/8/layout/lProcess2"/>
    <dgm:cxn modelId="{DA797311-0B21-4D23-854D-403307625B90}" type="presParOf" srcId="{9B871006-E380-43E8-B329-4F65DA4B65A9}" destId="{24CC0B00-5DB3-41A7-B073-835CB1F158AC}" srcOrd="0" destOrd="0" presId="urn:microsoft.com/office/officeart/2005/8/layout/lProcess2"/>
    <dgm:cxn modelId="{E0F8DC09-C167-4BDB-B531-93FE1D5DA532}" type="presParOf" srcId="{24CC0B00-5DB3-41A7-B073-835CB1F158AC}" destId="{66A852BD-22F4-46E1-9A0E-14861B7791BD}" srcOrd="0" destOrd="0" presId="urn:microsoft.com/office/officeart/2005/8/layout/lProcess2"/>
    <dgm:cxn modelId="{DCAF730F-454B-42F0-AB2F-D462FDA41609}" type="presParOf" srcId="{24CC0B00-5DB3-41A7-B073-835CB1F158AC}" destId="{43AC61B1-6554-481E-AFDC-453E38964F70}" srcOrd="1" destOrd="0" presId="urn:microsoft.com/office/officeart/2005/8/layout/lProcess2"/>
    <dgm:cxn modelId="{BE739B2B-07BF-4789-8B16-71DFBD9F7A6E}" type="presParOf" srcId="{24CC0B00-5DB3-41A7-B073-835CB1F158AC}" destId="{3AEBC241-9D97-418D-BFF9-BC6162BECC10}" srcOrd="2" destOrd="0" presId="urn:microsoft.com/office/officeart/2005/8/layout/lProcess2"/>
    <dgm:cxn modelId="{B62ADBCF-15EF-4B1A-AEFD-7C3D8B6C459B}" type="presParOf" srcId="{3AEBC241-9D97-418D-BFF9-BC6162BECC10}" destId="{76265F00-C1D3-42A6-AC07-8F3C622923AE}" srcOrd="0" destOrd="0" presId="urn:microsoft.com/office/officeart/2005/8/layout/lProcess2"/>
    <dgm:cxn modelId="{BC4C563C-C970-4E22-8147-8289C59621BC}" type="presParOf" srcId="{76265F00-C1D3-42A6-AC07-8F3C622923AE}" destId="{3C615262-7BF0-4AA9-890B-53AFF28E4164}" srcOrd="0" destOrd="0" presId="urn:microsoft.com/office/officeart/2005/8/layout/lProcess2"/>
    <dgm:cxn modelId="{6CD3B224-3AF3-4E6B-892C-86C2F1562D28}" type="presParOf" srcId="{76265F00-C1D3-42A6-AC07-8F3C622923AE}" destId="{5B9018DE-D7E6-472E-8657-1305F9BB1E31}" srcOrd="1" destOrd="0" presId="urn:microsoft.com/office/officeart/2005/8/layout/lProcess2"/>
    <dgm:cxn modelId="{3EEACE0C-D463-428B-A64F-CD9745F1E5C1}" type="presParOf" srcId="{76265F00-C1D3-42A6-AC07-8F3C622923AE}" destId="{21C6B166-8C1F-4FF1-8087-04F9C5B119A6}" srcOrd="2" destOrd="0" presId="urn:microsoft.com/office/officeart/2005/8/layout/lProcess2"/>
    <dgm:cxn modelId="{A492B133-79A9-4987-83D6-3F62547D7351}" type="presParOf" srcId="{76265F00-C1D3-42A6-AC07-8F3C622923AE}" destId="{6F3BE07B-E063-4F58-A9B6-71B079FDDE85}" srcOrd="3" destOrd="0" presId="urn:microsoft.com/office/officeart/2005/8/layout/lProcess2"/>
    <dgm:cxn modelId="{9DA235E4-405B-4544-A551-BFA579A4CF0B}" type="presParOf" srcId="{76265F00-C1D3-42A6-AC07-8F3C622923AE}" destId="{696E1B4D-BD4B-4715-A410-48C5BB31961E}" srcOrd="4" destOrd="0" presId="urn:microsoft.com/office/officeart/2005/8/layout/lProcess2"/>
    <dgm:cxn modelId="{0C87CB6A-4FD7-4309-A304-8D9935EC317E}" type="presParOf" srcId="{9B871006-E380-43E8-B329-4F65DA4B65A9}" destId="{AE6C4E8C-8461-473F-A5B4-4250B83B2FC4}" srcOrd="1" destOrd="0" presId="urn:microsoft.com/office/officeart/2005/8/layout/lProcess2"/>
    <dgm:cxn modelId="{88D03B1D-84B8-4949-9C85-21E5A74D7A73}" type="presParOf" srcId="{9B871006-E380-43E8-B329-4F65DA4B65A9}" destId="{402A84A4-9587-4B14-B4F0-876176063BF6}" srcOrd="2" destOrd="0" presId="urn:microsoft.com/office/officeart/2005/8/layout/lProcess2"/>
    <dgm:cxn modelId="{E5F81403-51DC-4C4E-B0A2-15CBEFDB2235}" type="presParOf" srcId="{402A84A4-9587-4B14-B4F0-876176063BF6}" destId="{7DB719A4-0618-4E8D-82A4-3AE458623010}" srcOrd="0" destOrd="0" presId="urn:microsoft.com/office/officeart/2005/8/layout/lProcess2"/>
    <dgm:cxn modelId="{4EDD594F-6697-4E6E-9B4E-A47B26B8A6B6}" type="presParOf" srcId="{402A84A4-9587-4B14-B4F0-876176063BF6}" destId="{1717FEB9-2FBD-4D23-8C77-472CF320B9DD}" srcOrd="1" destOrd="0" presId="urn:microsoft.com/office/officeart/2005/8/layout/lProcess2"/>
    <dgm:cxn modelId="{6A122361-0440-45BB-82A5-4EB396F0994F}" type="presParOf" srcId="{402A84A4-9587-4B14-B4F0-876176063BF6}" destId="{66353FE6-9C7E-40F5-9961-D22BE43F6398}" srcOrd="2" destOrd="0" presId="urn:microsoft.com/office/officeart/2005/8/layout/lProcess2"/>
    <dgm:cxn modelId="{4F84A264-27B7-45F6-8753-95F98BB6D9B1}" type="presParOf" srcId="{66353FE6-9C7E-40F5-9961-D22BE43F6398}" destId="{F0AE96CC-BBC6-4C6C-AE69-F415257DF552}" srcOrd="0" destOrd="0" presId="urn:microsoft.com/office/officeart/2005/8/layout/lProcess2"/>
    <dgm:cxn modelId="{A6BEA8EA-4165-4469-86D1-CA4DDAC07B9C}" type="presParOf" srcId="{F0AE96CC-BBC6-4C6C-AE69-F415257DF552}" destId="{1E54C986-7E45-413B-9736-7909FFBB6AED}" srcOrd="0" destOrd="0" presId="urn:microsoft.com/office/officeart/2005/8/layout/lProcess2"/>
    <dgm:cxn modelId="{D9F241EE-91A7-4B22-B9CF-59302BA5E79A}" type="presParOf" srcId="{F0AE96CC-BBC6-4C6C-AE69-F415257DF552}" destId="{C1BED39A-9C6E-451E-A490-F713930C57CA}" srcOrd="1" destOrd="0" presId="urn:microsoft.com/office/officeart/2005/8/layout/lProcess2"/>
    <dgm:cxn modelId="{CE5AF7AA-707C-41CF-B623-C62951C53633}" type="presParOf" srcId="{F0AE96CC-BBC6-4C6C-AE69-F415257DF552}" destId="{822A0B25-728A-4C65-958F-2C6D24F48AEE}" srcOrd="2" destOrd="0" presId="urn:microsoft.com/office/officeart/2005/8/layout/lProcess2"/>
    <dgm:cxn modelId="{E736CCE9-4C6A-431C-BB4D-74962C61C096}" type="presParOf" srcId="{F0AE96CC-BBC6-4C6C-AE69-F415257DF552}" destId="{C1E9B870-7DB3-4B9D-B2AA-19A6DE951D81}" srcOrd="3" destOrd="0" presId="urn:microsoft.com/office/officeart/2005/8/layout/lProcess2"/>
    <dgm:cxn modelId="{D4B4C7C3-2959-461F-9FE3-9E4758BAF2B3}" type="presParOf" srcId="{F0AE96CC-BBC6-4C6C-AE69-F415257DF552}" destId="{9271B32A-7066-4B0A-951B-B9C4F6C17A2F}" srcOrd="4" destOrd="0" presId="urn:microsoft.com/office/officeart/2005/8/layout/lProcess2"/>
    <dgm:cxn modelId="{3555C378-9FCB-42DA-A53C-911893A9157F}" type="presParOf" srcId="{9B871006-E380-43E8-B329-4F65DA4B65A9}" destId="{05EE93D5-2F86-471C-8058-626791F6E9D1}" srcOrd="3" destOrd="0" presId="urn:microsoft.com/office/officeart/2005/8/layout/lProcess2"/>
    <dgm:cxn modelId="{EC51E967-FB3D-46F1-95EF-DD67550DCEF8}" type="presParOf" srcId="{9B871006-E380-43E8-B329-4F65DA4B65A9}" destId="{17BB1E43-2887-4FAC-978B-26F9A282F96A}" srcOrd="4" destOrd="0" presId="urn:microsoft.com/office/officeart/2005/8/layout/lProcess2"/>
    <dgm:cxn modelId="{EFFFF866-F9FE-495A-B375-891B825FC834}" type="presParOf" srcId="{17BB1E43-2887-4FAC-978B-26F9A282F96A}" destId="{14D0E7AB-9219-4B6F-A536-19200321D1F5}" srcOrd="0" destOrd="0" presId="urn:microsoft.com/office/officeart/2005/8/layout/lProcess2"/>
    <dgm:cxn modelId="{6CDA2EC3-66E3-42EB-85DA-6C2FB1A12F0C}" type="presParOf" srcId="{17BB1E43-2887-4FAC-978B-26F9A282F96A}" destId="{4BE14BD0-D953-4BCA-A43F-2A0561928E04}" srcOrd="1" destOrd="0" presId="urn:microsoft.com/office/officeart/2005/8/layout/lProcess2"/>
    <dgm:cxn modelId="{4F64C943-8CE7-4258-BFD2-D4EBF0D6D156}" type="presParOf" srcId="{17BB1E43-2887-4FAC-978B-26F9A282F96A}" destId="{3B1C572E-3568-4B2F-83BF-2621D47288B9}" srcOrd="2" destOrd="0" presId="urn:microsoft.com/office/officeart/2005/8/layout/lProcess2"/>
    <dgm:cxn modelId="{016D4ACE-28DC-4318-9B42-ACE412B2BF2C}" type="presParOf" srcId="{3B1C572E-3568-4B2F-83BF-2621D47288B9}" destId="{06387625-D6EA-4E1D-8097-71B1D50EE347}" srcOrd="0" destOrd="0" presId="urn:microsoft.com/office/officeart/2005/8/layout/lProcess2"/>
    <dgm:cxn modelId="{15951ABA-DA9E-4FB2-B598-D3BB2203F295}" type="presParOf" srcId="{06387625-D6EA-4E1D-8097-71B1D50EE347}" destId="{B801736D-28CE-4ACE-B46E-BE34432650B8}" srcOrd="0" destOrd="0" presId="urn:microsoft.com/office/officeart/2005/8/layout/lProcess2"/>
    <dgm:cxn modelId="{B038E4A0-D356-41F1-A2F3-F01685862C58}" type="presParOf" srcId="{06387625-D6EA-4E1D-8097-71B1D50EE347}" destId="{463AFF55-8559-4A7E-BA60-8B9869A3DC42}" srcOrd="1" destOrd="0" presId="urn:microsoft.com/office/officeart/2005/8/layout/lProcess2"/>
    <dgm:cxn modelId="{AC3EF5F7-76B2-484A-9FF4-453F9CE72ABE}" type="presParOf" srcId="{06387625-D6EA-4E1D-8097-71B1D50EE347}" destId="{7792CD66-A805-4EAA-AFE5-D31A13402288}" srcOrd="2" destOrd="0" presId="urn:microsoft.com/office/officeart/2005/8/layout/lProcess2"/>
    <dgm:cxn modelId="{595134C1-4C23-4E04-932B-8BFC541E6F83}" type="presParOf" srcId="{06387625-D6EA-4E1D-8097-71B1D50EE347}" destId="{B3035816-DE6B-4A70-8332-C6A42C715B8B}" srcOrd="3" destOrd="0" presId="urn:microsoft.com/office/officeart/2005/8/layout/lProcess2"/>
    <dgm:cxn modelId="{40BC6B5F-27FB-4FE0-B18C-6B68B6D72434}" type="presParOf" srcId="{06387625-D6EA-4E1D-8097-71B1D50EE347}" destId="{31C10DF0-958D-4178-AABF-B17651FB0BCA}" srcOrd="4" destOrd="0" presId="urn:microsoft.com/office/officeart/2005/8/layout/lProcess2"/>
    <dgm:cxn modelId="{76AA6F5E-A874-4AC7-9CAA-799ECB237AD1}" type="presParOf" srcId="{06387625-D6EA-4E1D-8097-71B1D50EE347}" destId="{707A7869-F52C-4EFA-AE44-2136460D44E7}" srcOrd="5" destOrd="0" presId="urn:microsoft.com/office/officeart/2005/8/layout/lProcess2"/>
    <dgm:cxn modelId="{182C3E6C-5F52-4655-B18F-1083DE6C1435}" type="presParOf" srcId="{06387625-D6EA-4E1D-8097-71B1D50EE347}" destId="{779E90EC-822D-4105-8635-8248D0D76F28}" srcOrd="6" destOrd="0" presId="urn:microsoft.com/office/officeart/2005/8/layout/lProcess2"/>
    <dgm:cxn modelId="{151AD876-18F6-4C6B-A88D-05CF60B7AFD3}" type="presParOf" srcId="{9B871006-E380-43E8-B329-4F65DA4B65A9}" destId="{359DB967-C4D5-485F-896A-7AE7ED522901}" srcOrd="5" destOrd="0" presId="urn:microsoft.com/office/officeart/2005/8/layout/lProcess2"/>
    <dgm:cxn modelId="{438CC5E5-E81C-4C96-AD0B-C94D4CBF4EEF}" type="presParOf" srcId="{9B871006-E380-43E8-B329-4F65DA4B65A9}" destId="{C1EC8F80-855A-427B-BAEF-83B771C91D46}" srcOrd="6" destOrd="0" presId="urn:microsoft.com/office/officeart/2005/8/layout/lProcess2"/>
    <dgm:cxn modelId="{B5233487-DDF3-4A74-B99A-DCE701892206}" type="presParOf" srcId="{C1EC8F80-855A-427B-BAEF-83B771C91D46}" destId="{EE9ADB5A-0F8D-4A1F-B564-8564E1371D42}" srcOrd="0" destOrd="0" presId="urn:microsoft.com/office/officeart/2005/8/layout/lProcess2"/>
    <dgm:cxn modelId="{1F8B6907-5B91-4D99-9D76-ED11D213A574}" type="presParOf" srcId="{C1EC8F80-855A-427B-BAEF-83B771C91D46}" destId="{6F84757E-7F16-4C81-819D-71868EC9E1AD}" srcOrd="1" destOrd="0" presId="urn:microsoft.com/office/officeart/2005/8/layout/lProcess2"/>
    <dgm:cxn modelId="{111F357F-E497-4566-9F70-F327E864D9ED}" type="presParOf" srcId="{C1EC8F80-855A-427B-BAEF-83B771C91D46}" destId="{5CCF7723-C7FC-4398-ABC6-1DAAFBCB86C2}" srcOrd="2" destOrd="0" presId="urn:microsoft.com/office/officeart/2005/8/layout/lProcess2"/>
    <dgm:cxn modelId="{FCF8D75E-E4C5-4E76-94B8-64FFECA221AC}" type="presParOf" srcId="{5CCF7723-C7FC-4398-ABC6-1DAAFBCB86C2}" destId="{F3D6D5C1-342F-4220-9F30-B9F5C84AC1AE}" srcOrd="0" destOrd="0" presId="urn:microsoft.com/office/officeart/2005/8/layout/lProcess2"/>
    <dgm:cxn modelId="{66C044C4-694F-4901-9E0E-5A604F36FB3C}" type="presParOf" srcId="{F3D6D5C1-342F-4220-9F30-B9F5C84AC1AE}" destId="{56F1DCE5-F9AD-4D63-A917-5D8C3BB7D8B0}" srcOrd="0" destOrd="0" presId="urn:microsoft.com/office/officeart/2005/8/layout/lProcess2"/>
    <dgm:cxn modelId="{D2AEA881-A18D-4FAB-BFFA-2BBE0FC65259}" type="presParOf" srcId="{F3D6D5C1-342F-4220-9F30-B9F5C84AC1AE}" destId="{03CE3DE9-B303-4E2E-9039-525DC26D0D40}" srcOrd="1" destOrd="0" presId="urn:microsoft.com/office/officeart/2005/8/layout/lProcess2"/>
    <dgm:cxn modelId="{7CCC748D-8A8A-45C5-8D4E-E4435BF182F6}" type="presParOf" srcId="{F3D6D5C1-342F-4220-9F30-B9F5C84AC1AE}" destId="{AC299BE4-C096-4A57-A7CE-ADF3B3137BB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32B6D5-B782-46BE-9531-5E009B98CF1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90879-58F2-40B0-98DA-DC07EFA7ECDC}">
      <dgm:prSet phldrT="[Text]" custT="1"/>
      <dgm:spPr/>
      <dgm:t>
        <a:bodyPr/>
        <a:lstStyle/>
        <a:p>
          <a:r>
            <a:rPr lang="en-US" sz="2800" dirty="0"/>
            <a:t>AWS MKS Service</a:t>
          </a:r>
        </a:p>
      </dgm:t>
    </dgm:pt>
    <dgm:pt modelId="{8B5DE139-59DF-4828-83B1-356AAD2963D5}" type="parTrans" cxnId="{568F72CF-93D9-464E-983B-8E1E88AFEDDC}">
      <dgm:prSet/>
      <dgm:spPr/>
      <dgm:t>
        <a:bodyPr/>
        <a:lstStyle/>
        <a:p>
          <a:endParaRPr lang="en-US" sz="2400"/>
        </a:p>
      </dgm:t>
    </dgm:pt>
    <dgm:pt modelId="{7EFEF8A5-42C0-4CC1-94B8-02BE64A88BE8}" type="sibTrans" cxnId="{568F72CF-93D9-464E-983B-8E1E88AFEDDC}">
      <dgm:prSet/>
      <dgm:spPr/>
      <dgm:t>
        <a:bodyPr/>
        <a:lstStyle/>
        <a:p>
          <a:endParaRPr lang="en-US" sz="2400"/>
        </a:p>
      </dgm:t>
    </dgm:pt>
    <dgm:pt modelId="{5951BE01-C037-41A0-BB41-BB391A38A75F}">
      <dgm:prSet phldrT="[Text]" custT="1"/>
      <dgm:spPr/>
      <dgm:t>
        <a:bodyPr/>
        <a:lstStyle/>
        <a:p>
          <a:r>
            <a:rPr lang="en-US" sz="1050" dirty="0"/>
            <a:t>Managed directly by AWS</a:t>
          </a:r>
        </a:p>
      </dgm:t>
    </dgm:pt>
    <dgm:pt modelId="{E43782CA-441A-410D-91FE-AD8A0276CC01}" type="parTrans" cxnId="{77B92876-D946-426F-9C32-DE9CCFE807A7}">
      <dgm:prSet/>
      <dgm:spPr/>
      <dgm:t>
        <a:bodyPr/>
        <a:lstStyle/>
        <a:p>
          <a:endParaRPr lang="en-US" sz="2400"/>
        </a:p>
      </dgm:t>
    </dgm:pt>
    <dgm:pt modelId="{8E67F703-5716-40BF-A709-D30D8859DDF7}" type="sibTrans" cxnId="{77B92876-D946-426F-9C32-DE9CCFE807A7}">
      <dgm:prSet/>
      <dgm:spPr/>
      <dgm:t>
        <a:bodyPr/>
        <a:lstStyle/>
        <a:p>
          <a:endParaRPr lang="en-US" sz="2400"/>
        </a:p>
      </dgm:t>
    </dgm:pt>
    <dgm:pt modelId="{01ED7CEC-EF52-4A8A-81CF-5A993F98AC0A}">
      <dgm:prSet phldrT="[Text]" custT="1"/>
      <dgm:spPr/>
      <dgm:t>
        <a:bodyPr/>
        <a:lstStyle/>
        <a:p>
          <a:r>
            <a:rPr lang="en-US" sz="1050" dirty="0"/>
            <a:t>Pay as you use. No additional license fee</a:t>
          </a:r>
        </a:p>
      </dgm:t>
    </dgm:pt>
    <dgm:pt modelId="{12829CF9-9B9C-4508-8528-A77DF211CB5E}" type="parTrans" cxnId="{76A32EAB-989F-49A1-B97D-F20903B3F43B}">
      <dgm:prSet/>
      <dgm:spPr/>
      <dgm:t>
        <a:bodyPr/>
        <a:lstStyle/>
        <a:p>
          <a:endParaRPr lang="en-US" sz="2400"/>
        </a:p>
      </dgm:t>
    </dgm:pt>
    <dgm:pt modelId="{AD47DC65-4983-4BA1-BE55-0DEA22523B35}" type="sibTrans" cxnId="{76A32EAB-989F-49A1-B97D-F20903B3F43B}">
      <dgm:prSet/>
      <dgm:spPr/>
      <dgm:t>
        <a:bodyPr/>
        <a:lstStyle/>
        <a:p>
          <a:endParaRPr lang="en-US" sz="2400"/>
        </a:p>
      </dgm:t>
    </dgm:pt>
    <dgm:pt modelId="{1DB90010-451D-4A3C-A9FA-A31C4A1366D9}">
      <dgm:prSet phldrT="[Text]" custT="1"/>
      <dgm:spPr/>
      <dgm:t>
        <a:bodyPr/>
        <a:lstStyle/>
        <a:p>
          <a:r>
            <a:rPr lang="en-US" sz="2800" dirty="0"/>
            <a:t>Confluent Kafka as a Service</a:t>
          </a:r>
        </a:p>
      </dgm:t>
    </dgm:pt>
    <dgm:pt modelId="{F6354290-61EE-443F-86B0-061C49F9B563}" type="parTrans" cxnId="{2C7E4FF2-0F58-4DEB-974C-B7182F768C52}">
      <dgm:prSet/>
      <dgm:spPr/>
      <dgm:t>
        <a:bodyPr/>
        <a:lstStyle/>
        <a:p>
          <a:endParaRPr lang="en-US" sz="2400"/>
        </a:p>
      </dgm:t>
    </dgm:pt>
    <dgm:pt modelId="{246CDEC7-F349-4F06-95E2-B676D6AF20AF}" type="sibTrans" cxnId="{2C7E4FF2-0F58-4DEB-974C-B7182F768C52}">
      <dgm:prSet/>
      <dgm:spPr/>
      <dgm:t>
        <a:bodyPr/>
        <a:lstStyle/>
        <a:p>
          <a:endParaRPr lang="en-US" sz="2400"/>
        </a:p>
      </dgm:t>
    </dgm:pt>
    <dgm:pt modelId="{76150E13-3AA4-48B6-A131-CF42833434CE}">
      <dgm:prSet phldrT="[Text]" custT="1"/>
      <dgm:spPr/>
      <dgm:t>
        <a:bodyPr/>
        <a:lstStyle/>
        <a:p>
          <a:r>
            <a:rPr lang="en-US" sz="1050" dirty="0"/>
            <a:t>Hosted as a service with Confluent UI and other components.</a:t>
          </a:r>
        </a:p>
      </dgm:t>
    </dgm:pt>
    <dgm:pt modelId="{57EFABEC-207B-4019-BADA-FCDB379B3393}" type="parTrans" cxnId="{C78C0BD7-B030-4AD3-8BC7-8F52670BC326}">
      <dgm:prSet/>
      <dgm:spPr/>
      <dgm:t>
        <a:bodyPr/>
        <a:lstStyle/>
        <a:p>
          <a:endParaRPr lang="en-US" sz="2400"/>
        </a:p>
      </dgm:t>
    </dgm:pt>
    <dgm:pt modelId="{98031A8D-5BDF-4679-914C-7638BAE8FCBF}" type="sibTrans" cxnId="{C78C0BD7-B030-4AD3-8BC7-8F52670BC326}">
      <dgm:prSet/>
      <dgm:spPr/>
      <dgm:t>
        <a:bodyPr/>
        <a:lstStyle/>
        <a:p>
          <a:endParaRPr lang="en-US" sz="2400"/>
        </a:p>
      </dgm:t>
    </dgm:pt>
    <dgm:pt modelId="{D4A4C017-20A5-4A43-AC43-86051E36E68C}">
      <dgm:prSet phldrT="[Text]" custT="1"/>
      <dgm:spPr/>
      <dgm:t>
        <a:bodyPr/>
        <a:lstStyle/>
        <a:p>
          <a:r>
            <a:rPr lang="en-US" sz="1050" dirty="0"/>
            <a:t>Liable SLA and good response time - Package as a service make it more usable and</a:t>
          </a:r>
        </a:p>
      </dgm:t>
    </dgm:pt>
    <dgm:pt modelId="{254CEABC-D256-47BA-BA66-DD2E41CC2BF0}" type="parTrans" cxnId="{60FBD744-CE0B-4DF1-9B09-1F80DCE93A66}">
      <dgm:prSet/>
      <dgm:spPr/>
      <dgm:t>
        <a:bodyPr/>
        <a:lstStyle/>
        <a:p>
          <a:endParaRPr lang="en-US" sz="2400"/>
        </a:p>
      </dgm:t>
    </dgm:pt>
    <dgm:pt modelId="{F18A6155-7C97-4A96-96C2-3C92B6998881}" type="sibTrans" cxnId="{60FBD744-CE0B-4DF1-9B09-1F80DCE93A66}">
      <dgm:prSet/>
      <dgm:spPr/>
      <dgm:t>
        <a:bodyPr/>
        <a:lstStyle/>
        <a:p>
          <a:endParaRPr lang="en-US" sz="2400"/>
        </a:p>
      </dgm:t>
    </dgm:pt>
    <dgm:pt modelId="{FE59E8E9-AEA2-4B97-9D6F-682119E05506}">
      <dgm:prSet phldrT="[Text]" custT="1"/>
      <dgm:spPr/>
      <dgm:t>
        <a:bodyPr/>
        <a:lstStyle/>
        <a:p>
          <a:r>
            <a:rPr lang="en-US" sz="2800" dirty="0"/>
            <a:t>AWS </a:t>
          </a:r>
          <a:r>
            <a:rPr lang="en-US" sz="2800" dirty="0" err="1"/>
            <a:t>Kineses</a:t>
          </a:r>
          <a:endParaRPr lang="en-US" sz="2800" dirty="0"/>
        </a:p>
      </dgm:t>
    </dgm:pt>
    <dgm:pt modelId="{3D73BE2F-A777-4618-82D2-2E0E377D430B}" type="parTrans" cxnId="{1FEB0841-E55A-4371-B1A3-F9F0203800D9}">
      <dgm:prSet/>
      <dgm:spPr/>
      <dgm:t>
        <a:bodyPr/>
        <a:lstStyle/>
        <a:p>
          <a:endParaRPr lang="en-US" sz="2400"/>
        </a:p>
      </dgm:t>
    </dgm:pt>
    <dgm:pt modelId="{D9EDE140-7CAF-449C-9CBB-0EFC3EE98B10}" type="sibTrans" cxnId="{1FEB0841-E55A-4371-B1A3-F9F0203800D9}">
      <dgm:prSet/>
      <dgm:spPr/>
      <dgm:t>
        <a:bodyPr/>
        <a:lstStyle/>
        <a:p>
          <a:endParaRPr lang="en-US" sz="2400"/>
        </a:p>
      </dgm:t>
    </dgm:pt>
    <dgm:pt modelId="{69CC873C-87D9-4513-A9F6-1EF956A1C7ED}">
      <dgm:prSet phldrT="[Text]" custT="1"/>
      <dgm:spPr/>
      <dgm:t>
        <a:bodyPr/>
        <a:lstStyle/>
        <a:p>
          <a:r>
            <a:rPr lang="en-US" sz="1050" dirty="0"/>
            <a:t>Check if can be an alternative solution to migrate our applications to </a:t>
          </a:r>
          <a:r>
            <a:rPr lang="en-US" sz="1050" dirty="0" err="1"/>
            <a:t>Kineses</a:t>
          </a:r>
          <a:endParaRPr lang="en-US" sz="1050" dirty="0"/>
        </a:p>
      </dgm:t>
    </dgm:pt>
    <dgm:pt modelId="{0B0FFE69-6824-4A91-921E-D8DCE3DBC449}" type="parTrans" cxnId="{D9879243-E1BE-4840-8F53-3C87FC9F8069}">
      <dgm:prSet/>
      <dgm:spPr/>
      <dgm:t>
        <a:bodyPr/>
        <a:lstStyle/>
        <a:p>
          <a:endParaRPr lang="en-US" sz="2400"/>
        </a:p>
      </dgm:t>
    </dgm:pt>
    <dgm:pt modelId="{44481EBC-A4D9-4ED3-8E68-52BC21045488}" type="sibTrans" cxnId="{D9879243-E1BE-4840-8F53-3C87FC9F8069}">
      <dgm:prSet/>
      <dgm:spPr/>
      <dgm:t>
        <a:bodyPr/>
        <a:lstStyle/>
        <a:p>
          <a:endParaRPr lang="en-US" sz="2400"/>
        </a:p>
      </dgm:t>
    </dgm:pt>
    <dgm:pt modelId="{D52907C3-073C-4EAC-9102-BEC7F925A4E7}">
      <dgm:prSet phldrT="[Text]" custT="1"/>
      <dgm:spPr/>
      <dgm:t>
        <a:bodyPr/>
        <a:lstStyle/>
        <a:p>
          <a:r>
            <a:rPr lang="en-US" sz="1050" dirty="0"/>
            <a:t>Check AWS Kinesis throughput.</a:t>
          </a:r>
        </a:p>
      </dgm:t>
    </dgm:pt>
    <dgm:pt modelId="{21435724-7791-4FBE-B15C-031AEEFD8AEE}" type="parTrans" cxnId="{8A117482-05AC-4D59-80DC-7C7072BA5071}">
      <dgm:prSet/>
      <dgm:spPr/>
      <dgm:t>
        <a:bodyPr/>
        <a:lstStyle/>
        <a:p>
          <a:endParaRPr lang="en-US" sz="2400"/>
        </a:p>
      </dgm:t>
    </dgm:pt>
    <dgm:pt modelId="{8943F6AF-7E15-4F8C-BB71-8C587471E640}" type="sibTrans" cxnId="{8A117482-05AC-4D59-80DC-7C7072BA5071}">
      <dgm:prSet/>
      <dgm:spPr/>
      <dgm:t>
        <a:bodyPr/>
        <a:lstStyle/>
        <a:p>
          <a:endParaRPr lang="en-US" sz="2400"/>
        </a:p>
      </dgm:t>
    </dgm:pt>
    <dgm:pt modelId="{285B1F96-A722-40A3-A0D8-C43B14782286}">
      <dgm:prSet phldrT="[Text]" custT="1"/>
      <dgm:spPr/>
      <dgm:t>
        <a:bodyPr/>
        <a:lstStyle/>
        <a:p>
          <a:r>
            <a:rPr lang="en-US" sz="1050" dirty="0"/>
            <a:t>Easy maintainability</a:t>
          </a:r>
        </a:p>
      </dgm:t>
    </dgm:pt>
    <dgm:pt modelId="{1AE999C0-0C5B-4304-AB78-A5F2F5705621}" type="parTrans" cxnId="{F7F52D1C-FA95-4C72-9404-CE4513FB2E52}">
      <dgm:prSet/>
      <dgm:spPr/>
      <dgm:t>
        <a:bodyPr/>
        <a:lstStyle/>
        <a:p>
          <a:endParaRPr lang="en-US" sz="2400"/>
        </a:p>
      </dgm:t>
    </dgm:pt>
    <dgm:pt modelId="{172B8CE9-144B-4DA3-BFBC-5BFFAF06C7BB}" type="sibTrans" cxnId="{F7F52D1C-FA95-4C72-9404-CE4513FB2E52}">
      <dgm:prSet/>
      <dgm:spPr/>
      <dgm:t>
        <a:bodyPr/>
        <a:lstStyle/>
        <a:p>
          <a:endParaRPr lang="en-US" sz="2400"/>
        </a:p>
      </dgm:t>
    </dgm:pt>
    <dgm:pt modelId="{DE694EEA-EF6B-4EED-9605-DFF873A4CC00}">
      <dgm:prSet phldrT="[Text]" custT="1"/>
      <dgm:spPr/>
      <dgm:t>
        <a:bodyPr/>
        <a:lstStyle/>
        <a:p>
          <a:r>
            <a:rPr lang="en-US" sz="1050" dirty="0"/>
            <a:t>CONS: It is in Public Preview phase. Not matured yet.</a:t>
          </a:r>
        </a:p>
      </dgm:t>
    </dgm:pt>
    <dgm:pt modelId="{60283AE6-3EFA-4BD6-A45D-9B328A2DC46F}" type="parTrans" cxnId="{B4F5BB43-77A5-4043-9243-FD1EC4FB6CA8}">
      <dgm:prSet/>
      <dgm:spPr/>
      <dgm:t>
        <a:bodyPr/>
        <a:lstStyle/>
        <a:p>
          <a:endParaRPr lang="en-US" sz="2400"/>
        </a:p>
      </dgm:t>
    </dgm:pt>
    <dgm:pt modelId="{DF2A1F8B-420C-4D92-B416-DFDE07DEC4D9}" type="sibTrans" cxnId="{B4F5BB43-77A5-4043-9243-FD1EC4FB6CA8}">
      <dgm:prSet/>
      <dgm:spPr/>
      <dgm:t>
        <a:bodyPr/>
        <a:lstStyle/>
        <a:p>
          <a:endParaRPr lang="en-US" sz="2400"/>
        </a:p>
      </dgm:t>
    </dgm:pt>
    <dgm:pt modelId="{B1BF93F5-99B6-4533-B23F-48C44D23BA98}">
      <dgm:prSet phldrT="[Text]" custT="1"/>
      <dgm:spPr/>
      <dgm:t>
        <a:bodyPr/>
        <a:lstStyle/>
        <a:p>
          <a:r>
            <a:rPr lang="en-US" sz="1050" dirty="0"/>
            <a:t>Pay is more</a:t>
          </a:r>
        </a:p>
      </dgm:t>
    </dgm:pt>
    <dgm:pt modelId="{76BF09EA-093B-420B-8C5B-46669552D449}" type="parTrans" cxnId="{1639D35A-0281-4368-BC3D-D607D0D6E8FD}">
      <dgm:prSet/>
      <dgm:spPr/>
      <dgm:t>
        <a:bodyPr/>
        <a:lstStyle/>
        <a:p>
          <a:endParaRPr lang="en-US" sz="2400"/>
        </a:p>
      </dgm:t>
    </dgm:pt>
    <dgm:pt modelId="{A3234FD2-A515-4FE7-9DCF-E8BF4E0B5EFF}" type="sibTrans" cxnId="{1639D35A-0281-4368-BC3D-D607D0D6E8FD}">
      <dgm:prSet/>
      <dgm:spPr/>
      <dgm:t>
        <a:bodyPr/>
        <a:lstStyle/>
        <a:p>
          <a:endParaRPr lang="en-US" sz="2400"/>
        </a:p>
      </dgm:t>
    </dgm:pt>
    <dgm:pt modelId="{6F24B571-5D27-46C3-9E7C-98B07ABE07C3}">
      <dgm:prSet phldrT="[Text]" custT="1"/>
      <dgm:spPr/>
      <dgm:t>
        <a:bodyPr/>
        <a:lstStyle/>
        <a:p>
          <a:r>
            <a:rPr lang="en-US" sz="1050" dirty="0"/>
            <a:t>CONS: Subscription required. Charge is per topic basis. Cost would be more.</a:t>
          </a:r>
        </a:p>
      </dgm:t>
    </dgm:pt>
    <dgm:pt modelId="{A3F446BF-7007-478D-8D89-887ADB24C120}" type="parTrans" cxnId="{C31C12AC-45F3-4763-AEAF-FBC3575BDD90}">
      <dgm:prSet/>
      <dgm:spPr/>
      <dgm:t>
        <a:bodyPr/>
        <a:lstStyle/>
        <a:p>
          <a:endParaRPr lang="en-US" sz="2400"/>
        </a:p>
      </dgm:t>
    </dgm:pt>
    <dgm:pt modelId="{E4644379-A1AA-4C80-B6E7-A5B1E1BEF897}" type="sibTrans" cxnId="{C31C12AC-45F3-4763-AEAF-FBC3575BDD90}">
      <dgm:prSet/>
      <dgm:spPr/>
      <dgm:t>
        <a:bodyPr/>
        <a:lstStyle/>
        <a:p>
          <a:endParaRPr lang="en-US" sz="2400"/>
        </a:p>
      </dgm:t>
    </dgm:pt>
    <dgm:pt modelId="{156E0B44-7E83-4A63-846D-A3CE5FFFD565}">
      <dgm:prSet phldrT="[Text]" custT="1"/>
      <dgm:spPr/>
      <dgm:t>
        <a:bodyPr/>
        <a:lstStyle/>
        <a:p>
          <a:r>
            <a:rPr lang="en-US" sz="1050" dirty="0"/>
            <a:t>CONS: Need to check with Confluent team</a:t>
          </a:r>
        </a:p>
      </dgm:t>
    </dgm:pt>
    <dgm:pt modelId="{7F0B22EB-0F0D-4314-80D8-08FF6E34A466}" type="parTrans" cxnId="{49B24331-C86D-45BE-A7A1-F6D5E7DC26D9}">
      <dgm:prSet/>
      <dgm:spPr/>
      <dgm:t>
        <a:bodyPr/>
        <a:lstStyle/>
        <a:p>
          <a:endParaRPr lang="en-US" sz="2400"/>
        </a:p>
      </dgm:t>
    </dgm:pt>
    <dgm:pt modelId="{29D17308-584A-40BF-B681-C2C8CCAD5E41}" type="sibTrans" cxnId="{49B24331-C86D-45BE-A7A1-F6D5E7DC26D9}">
      <dgm:prSet/>
      <dgm:spPr/>
      <dgm:t>
        <a:bodyPr/>
        <a:lstStyle/>
        <a:p>
          <a:endParaRPr lang="en-US" sz="2400"/>
        </a:p>
      </dgm:t>
    </dgm:pt>
    <dgm:pt modelId="{21F783D3-A3D8-4A32-9505-30BF7555E8BB}">
      <dgm:prSet phldrT="[Text]" custT="1"/>
      <dgm:spPr/>
      <dgm:t>
        <a:bodyPr/>
        <a:lstStyle/>
        <a:p>
          <a:r>
            <a:rPr lang="en-US" sz="2800" dirty="0"/>
            <a:t>Host Independent Kafka Instance</a:t>
          </a:r>
        </a:p>
      </dgm:t>
    </dgm:pt>
    <dgm:pt modelId="{A734DFF5-FB9E-4C72-85A3-A7B0B844FCA8}" type="parTrans" cxnId="{14A818D2-0EA9-49ED-B5A6-E7E3719ABA5A}">
      <dgm:prSet/>
      <dgm:spPr/>
      <dgm:t>
        <a:bodyPr/>
        <a:lstStyle/>
        <a:p>
          <a:endParaRPr lang="en-US" sz="2400"/>
        </a:p>
      </dgm:t>
    </dgm:pt>
    <dgm:pt modelId="{3BFE9F91-3650-4B3D-9392-5A809E54DB56}" type="sibTrans" cxnId="{14A818D2-0EA9-49ED-B5A6-E7E3719ABA5A}">
      <dgm:prSet/>
      <dgm:spPr/>
      <dgm:t>
        <a:bodyPr/>
        <a:lstStyle/>
        <a:p>
          <a:endParaRPr lang="en-US" sz="2400"/>
        </a:p>
      </dgm:t>
    </dgm:pt>
    <dgm:pt modelId="{8D73A05E-1DB1-477A-9623-AFB88C6E6353}">
      <dgm:prSet phldrT="[Text]" custT="1"/>
      <dgm:spPr/>
      <dgm:t>
        <a:bodyPr/>
        <a:lstStyle/>
        <a:p>
          <a:r>
            <a:rPr lang="en-US" sz="1050" dirty="0"/>
            <a:t>Datahub team has Terraform scripts to setup a new Kafka cluster integrating with other components like Elastic search, Grafana, Kibana.</a:t>
          </a:r>
        </a:p>
      </dgm:t>
    </dgm:pt>
    <dgm:pt modelId="{DABA6F98-BBAC-408C-9AF4-6E520FA5F426}" type="parTrans" cxnId="{C7F2EC2B-9C8F-4B57-A78E-7B4DDC1DA592}">
      <dgm:prSet/>
      <dgm:spPr/>
      <dgm:t>
        <a:bodyPr/>
        <a:lstStyle/>
        <a:p>
          <a:endParaRPr lang="en-US" sz="2400"/>
        </a:p>
      </dgm:t>
    </dgm:pt>
    <dgm:pt modelId="{665525BC-2DB1-4A45-9EE0-FC102857ED65}" type="sibTrans" cxnId="{C7F2EC2B-9C8F-4B57-A78E-7B4DDC1DA592}">
      <dgm:prSet/>
      <dgm:spPr/>
      <dgm:t>
        <a:bodyPr/>
        <a:lstStyle/>
        <a:p>
          <a:endParaRPr lang="en-US" sz="2400"/>
        </a:p>
      </dgm:t>
    </dgm:pt>
    <dgm:pt modelId="{4B50F75A-E16A-47C8-A365-1BB1533800DB}">
      <dgm:prSet phldrT="[Text]" custT="1"/>
      <dgm:spPr/>
      <dgm:t>
        <a:bodyPr/>
        <a:lstStyle/>
        <a:p>
          <a:r>
            <a:rPr lang="en-US" sz="1050" dirty="0"/>
            <a:t>Monitoring, Logging -&gt; Those can be leverage directly, </a:t>
          </a:r>
        </a:p>
      </dgm:t>
    </dgm:pt>
    <dgm:pt modelId="{B7B24AB7-4210-42B2-86EB-E9BC6EF86061}" type="parTrans" cxnId="{71F4F65A-E24E-4564-BC70-C56B07CF3E03}">
      <dgm:prSet/>
      <dgm:spPr/>
      <dgm:t>
        <a:bodyPr/>
        <a:lstStyle/>
        <a:p>
          <a:endParaRPr lang="en-US" sz="2400"/>
        </a:p>
      </dgm:t>
    </dgm:pt>
    <dgm:pt modelId="{3208657D-4F2A-47C6-958F-BE557253507B}" type="sibTrans" cxnId="{71F4F65A-E24E-4564-BC70-C56B07CF3E03}">
      <dgm:prSet/>
      <dgm:spPr/>
      <dgm:t>
        <a:bodyPr/>
        <a:lstStyle/>
        <a:p>
          <a:endParaRPr lang="en-US" sz="2400"/>
        </a:p>
      </dgm:t>
    </dgm:pt>
    <dgm:pt modelId="{418E892D-20A9-46C2-91CD-E478473BE7AF}">
      <dgm:prSet phldrT="[Text]" custT="1"/>
      <dgm:spPr/>
      <dgm:t>
        <a:bodyPr/>
        <a:lstStyle/>
        <a:p>
          <a:r>
            <a:rPr lang="en-US" sz="1050" dirty="0"/>
            <a:t>CONS: Kafka Portal is written by Datahub team and completely coupled with Bayer infrastructure like Velocity/PAPI and other Bayer accounts</a:t>
          </a:r>
        </a:p>
      </dgm:t>
    </dgm:pt>
    <dgm:pt modelId="{D4CF30AF-0358-4796-9A41-DA253075F7EB}" type="parTrans" cxnId="{F05D993A-453F-4910-88A4-F0CBA041635A}">
      <dgm:prSet/>
      <dgm:spPr/>
      <dgm:t>
        <a:bodyPr/>
        <a:lstStyle/>
        <a:p>
          <a:endParaRPr lang="en-US" sz="2400"/>
        </a:p>
      </dgm:t>
    </dgm:pt>
    <dgm:pt modelId="{CE76EDE5-F827-4C95-9E71-DCEA50E29ED9}" type="sibTrans" cxnId="{F05D993A-453F-4910-88A4-F0CBA041635A}">
      <dgm:prSet/>
      <dgm:spPr/>
      <dgm:t>
        <a:bodyPr/>
        <a:lstStyle/>
        <a:p>
          <a:endParaRPr lang="en-US" sz="2400"/>
        </a:p>
      </dgm:t>
    </dgm:pt>
    <dgm:pt modelId="{7236F4F9-3B36-4039-ACD2-8EC98D629BF9}">
      <dgm:prSet phldrT="[Text]" custT="1"/>
      <dgm:spPr/>
      <dgm:t>
        <a:bodyPr/>
        <a:lstStyle/>
        <a:p>
          <a:r>
            <a:rPr lang="en-US" sz="1050" dirty="0"/>
            <a:t>Needs dedicated resource: One Kafka Engineer, One DevOps </a:t>
          </a:r>
          <a:r>
            <a:rPr lang="en-US" sz="1050" dirty="0" err="1"/>
            <a:t>eng</a:t>
          </a:r>
          <a:r>
            <a:rPr lang="en-US" sz="1050" dirty="0"/>
            <a:t>, One AWS developer required.</a:t>
          </a:r>
        </a:p>
      </dgm:t>
    </dgm:pt>
    <dgm:pt modelId="{6EBFD5FF-A687-44DA-B09E-C5E4D596D01C}" type="parTrans" cxnId="{474E7A5B-AC30-455F-B261-4FBBA2BB8D08}">
      <dgm:prSet/>
      <dgm:spPr/>
      <dgm:t>
        <a:bodyPr/>
        <a:lstStyle/>
        <a:p>
          <a:endParaRPr lang="en-US" sz="2400"/>
        </a:p>
      </dgm:t>
    </dgm:pt>
    <dgm:pt modelId="{C16B7A08-8A92-451A-B1ED-AB3D0454B7B2}" type="sibTrans" cxnId="{474E7A5B-AC30-455F-B261-4FBBA2BB8D08}">
      <dgm:prSet/>
      <dgm:spPr/>
      <dgm:t>
        <a:bodyPr/>
        <a:lstStyle/>
        <a:p>
          <a:endParaRPr lang="en-US" sz="2400"/>
        </a:p>
      </dgm:t>
    </dgm:pt>
    <dgm:pt modelId="{4A02F6FA-317E-4518-A610-76905C6FAD2E}" type="pres">
      <dgm:prSet presAssocID="{7F32B6D5-B782-46BE-9531-5E009B98CF14}" presName="theList" presStyleCnt="0">
        <dgm:presLayoutVars>
          <dgm:dir/>
          <dgm:animLvl val="lvl"/>
          <dgm:resizeHandles val="exact"/>
        </dgm:presLayoutVars>
      </dgm:prSet>
      <dgm:spPr/>
    </dgm:pt>
    <dgm:pt modelId="{A015A480-0F54-4CBD-95D0-F96F98ED4F7B}" type="pres">
      <dgm:prSet presAssocID="{3F590879-58F2-40B0-98DA-DC07EFA7ECDC}" presName="compNode" presStyleCnt="0"/>
      <dgm:spPr/>
    </dgm:pt>
    <dgm:pt modelId="{4622423D-7329-444A-B573-BE503A9B9AFA}" type="pres">
      <dgm:prSet presAssocID="{3F590879-58F2-40B0-98DA-DC07EFA7ECDC}" presName="aNode" presStyleLbl="bgShp" presStyleIdx="0" presStyleCnt="4"/>
      <dgm:spPr/>
    </dgm:pt>
    <dgm:pt modelId="{80DC960F-F625-4454-884E-102004A68DC2}" type="pres">
      <dgm:prSet presAssocID="{3F590879-58F2-40B0-98DA-DC07EFA7ECDC}" presName="textNode" presStyleLbl="bgShp" presStyleIdx="0" presStyleCnt="4"/>
      <dgm:spPr/>
    </dgm:pt>
    <dgm:pt modelId="{75F46826-DD9B-4109-9B5F-8520D6E9247B}" type="pres">
      <dgm:prSet presAssocID="{3F590879-58F2-40B0-98DA-DC07EFA7ECDC}" presName="compChildNode" presStyleCnt="0"/>
      <dgm:spPr/>
    </dgm:pt>
    <dgm:pt modelId="{195BA77F-D25C-47DF-A9CF-8AD1945F9061}" type="pres">
      <dgm:prSet presAssocID="{3F590879-58F2-40B0-98DA-DC07EFA7ECDC}" presName="theInnerList" presStyleCnt="0"/>
      <dgm:spPr/>
    </dgm:pt>
    <dgm:pt modelId="{9CDAF859-FAF5-4F51-90F0-C3946B281685}" type="pres">
      <dgm:prSet presAssocID="{5951BE01-C037-41A0-BB41-BB391A38A75F}" presName="childNode" presStyleLbl="node1" presStyleIdx="0" presStyleCnt="15">
        <dgm:presLayoutVars>
          <dgm:bulletEnabled val="1"/>
        </dgm:presLayoutVars>
      </dgm:prSet>
      <dgm:spPr/>
    </dgm:pt>
    <dgm:pt modelId="{01F8560F-97B7-4FF0-959C-4AF03A2AAD85}" type="pres">
      <dgm:prSet presAssocID="{5951BE01-C037-41A0-BB41-BB391A38A75F}" presName="aSpace2" presStyleCnt="0"/>
      <dgm:spPr/>
    </dgm:pt>
    <dgm:pt modelId="{984CC627-E023-4A69-9225-B363EFB5E343}" type="pres">
      <dgm:prSet presAssocID="{01ED7CEC-EF52-4A8A-81CF-5A993F98AC0A}" presName="childNode" presStyleLbl="node1" presStyleIdx="1" presStyleCnt="15">
        <dgm:presLayoutVars>
          <dgm:bulletEnabled val="1"/>
        </dgm:presLayoutVars>
      </dgm:prSet>
      <dgm:spPr/>
    </dgm:pt>
    <dgm:pt modelId="{400295AF-1885-4CE6-9F0E-371264A2DA43}" type="pres">
      <dgm:prSet presAssocID="{01ED7CEC-EF52-4A8A-81CF-5A993F98AC0A}" presName="aSpace2" presStyleCnt="0"/>
      <dgm:spPr/>
    </dgm:pt>
    <dgm:pt modelId="{63FAC3E2-F09D-4901-9CB2-5F0EFE685007}" type="pres">
      <dgm:prSet presAssocID="{285B1F96-A722-40A3-A0D8-C43B14782286}" presName="childNode" presStyleLbl="node1" presStyleIdx="2" presStyleCnt="15">
        <dgm:presLayoutVars>
          <dgm:bulletEnabled val="1"/>
        </dgm:presLayoutVars>
      </dgm:prSet>
      <dgm:spPr/>
    </dgm:pt>
    <dgm:pt modelId="{8A5417A6-F3A5-49CB-9DD8-340F1368753D}" type="pres">
      <dgm:prSet presAssocID="{285B1F96-A722-40A3-A0D8-C43B14782286}" presName="aSpace2" presStyleCnt="0"/>
      <dgm:spPr/>
    </dgm:pt>
    <dgm:pt modelId="{A2B87EFA-E8C1-48ED-B534-9336640A156B}" type="pres">
      <dgm:prSet presAssocID="{DE694EEA-EF6B-4EED-9605-DFF873A4CC00}" presName="childNode" presStyleLbl="node1" presStyleIdx="3" presStyleCnt="15">
        <dgm:presLayoutVars>
          <dgm:bulletEnabled val="1"/>
        </dgm:presLayoutVars>
      </dgm:prSet>
      <dgm:spPr/>
    </dgm:pt>
    <dgm:pt modelId="{D0C5E6AA-DD03-4F83-AC9A-D4C69FB6039F}" type="pres">
      <dgm:prSet presAssocID="{3F590879-58F2-40B0-98DA-DC07EFA7ECDC}" presName="aSpace" presStyleCnt="0"/>
      <dgm:spPr/>
    </dgm:pt>
    <dgm:pt modelId="{C075A60D-6057-4A2C-A222-EB5CFB1C1E55}" type="pres">
      <dgm:prSet presAssocID="{1DB90010-451D-4A3C-A9FA-A31C4A1366D9}" presName="compNode" presStyleCnt="0"/>
      <dgm:spPr/>
    </dgm:pt>
    <dgm:pt modelId="{071ED4D0-DB10-4ACA-A284-DDD76B16640E}" type="pres">
      <dgm:prSet presAssocID="{1DB90010-451D-4A3C-A9FA-A31C4A1366D9}" presName="aNode" presStyleLbl="bgShp" presStyleIdx="1" presStyleCnt="4"/>
      <dgm:spPr/>
    </dgm:pt>
    <dgm:pt modelId="{0C55BF11-39DF-4E28-8CED-4478156FBED6}" type="pres">
      <dgm:prSet presAssocID="{1DB90010-451D-4A3C-A9FA-A31C4A1366D9}" presName="textNode" presStyleLbl="bgShp" presStyleIdx="1" presStyleCnt="4"/>
      <dgm:spPr/>
    </dgm:pt>
    <dgm:pt modelId="{E923BD3C-A7F5-4DC9-8BD6-0F9343CC38FD}" type="pres">
      <dgm:prSet presAssocID="{1DB90010-451D-4A3C-A9FA-A31C4A1366D9}" presName="compChildNode" presStyleCnt="0"/>
      <dgm:spPr/>
    </dgm:pt>
    <dgm:pt modelId="{024E3F7C-FB27-43DC-A289-67B5CCF38617}" type="pres">
      <dgm:prSet presAssocID="{1DB90010-451D-4A3C-A9FA-A31C4A1366D9}" presName="theInnerList" presStyleCnt="0"/>
      <dgm:spPr/>
    </dgm:pt>
    <dgm:pt modelId="{871166D8-A91B-48FE-B571-8A78B34FFC5B}" type="pres">
      <dgm:prSet presAssocID="{76150E13-3AA4-48B6-A131-CF42833434CE}" presName="childNode" presStyleLbl="node1" presStyleIdx="4" presStyleCnt="15">
        <dgm:presLayoutVars>
          <dgm:bulletEnabled val="1"/>
        </dgm:presLayoutVars>
      </dgm:prSet>
      <dgm:spPr/>
    </dgm:pt>
    <dgm:pt modelId="{05D25656-E55E-4EB2-80CB-C36F1D6B593C}" type="pres">
      <dgm:prSet presAssocID="{76150E13-3AA4-48B6-A131-CF42833434CE}" presName="aSpace2" presStyleCnt="0"/>
      <dgm:spPr/>
    </dgm:pt>
    <dgm:pt modelId="{B41AEB71-AB93-4B54-9D15-46AA91BD235A}" type="pres">
      <dgm:prSet presAssocID="{D4A4C017-20A5-4A43-AC43-86051E36E68C}" presName="childNode" presStyleLbl="node1" presStyleIdx="5" presStyleCnt="15">
        <dgm:presLayoutVars>
          <dgm:bulletEnabled val="1"/>
        </dgm:presLayoutVars>
      </dgm:prSet>
      <dgm:spPr/>
    </dgm:pt>
    <dgm:pt modelId="{689246F9-344C-4D5A-B5D2-7804E830E4E1}" type="pres">
      <dgm:prSet presAssocID="{D4A4C017-20A5-4A43-AC43-86051E36E68C}" presName="aSpace2" presStyleCnt="0"/>
      <dgm:spPr/>
    </dgm:pt>
    <dgm:pt modelId="{9F8BE9D3-646B-478E-BB67-1E38F1FFB1D4}" type="pres">
      <dgm:prSet presAssocID="{B1BF93F5-99B6-4533-B23F-48C44D23BA98}" presName="childNode" presStyleLbl="node1" presStyleIdx="6" presStyleCnt="15">
        <dgm:presLayoutVars>
          <dgm:bulletEnabled val="1"/>
        </dgm:presLayoutVars>
      </dgm:prSet>
      <dgm:spPr/>
    </dgm:pt>
    <dgm:pt modelId="{E4398B87-97E9-4E6A-B21B-4B7D39816A33}" type="pres">
      <dgm:prSet presAssocID="{B1BF93F5-99B6-4533-B23F-48C44D23BA98}" presName="aSpace2" presStyleCnt="0"/>
      <dgm:spPr/>
    </dgm:pt>
    <dgm:pt modelId="{02D8875B-7D1F-4AE0-B824-CDB6056868AD}" type="pres">
      <dgm:prSet presAssocID="{6F24B571-5D27-46C3-9E7C-98B07ABE07C3}" presName="childNode" presStyleLbl="node1" presStyleIdx="7" presStyleCnt="15">
        <dgm:presLayoutVars>
          <dgm:bulletEnabled val="1"/>
        </dgm:presLayoutVars>
      </dgm:prSet>
      <dgm:spPr/>
    </dgm:pt>
    <dgm:pt modelId="{C65C1383-FDF7-479B-8001-E60F4239011A}" type="pres">
      <dgm:prSet presAssocID="{6F24B571-5D27-46C3-9E7C-98B07ABE07C3}" presName="aSpace2" presStyleCnt="0"/>
      <dgm:spPr/>
    </dgm:pt>
    <dgm:pt modelId="{1C3872C1-778A-472B-882B-67F41A5DAEC7}" type="pres">
      <dgm:prSet presAssocID="{156E0B44-7E83-4A63-846D-A3CE5FFFD565}" presName="childNode" presStyleLbl="node1" presStyleIdx="8" presStyleCnt="15">
        <dgm:presLayoutVars>
          <dgm:bulletEnabled val="1"/>
        </dgm:presLayoutVars>
      </dgm:prSet>
      <dgm:spPr/>
    </dgm:pt>
    <dgm:pt modelId="{118F62E5-BCB2-4D6D-AA03-E04A30156850}" type="pres">
      <dgm:prSet presAssocID="{1DB90010-451D-4A3C-A9FA-A31C4A1366D9}" presName="aSpace" presStyleCnt="0"/>
      <dgm:spPr/>
    </dgm:pt>
    <dgm:pt modelId="{0876BFEA-90EE-4675-B13C-5C9785CD47C5}" type="pres">
      <dgm:prSet presAssocID="{FE59E8E9-AEA2-4B97-9D6F-682119E05506}" presName="compNode" presStyleCnt="0"/>
      <dgm:spPr/>
    </dgm:pt>
    <dgm:pt modelId="{A0DF5339-3DE7-4CA3-865B-2BCDBD971433}" type="pres">
      <dgm:prSet presAssocID="{FE59E8E9-AEA2-4B97-9D6F-682119E05506}" presName="aNode" presStyleLbl="bgShp" presStyleIdx="2" presStyleCnt="4"/>
      <dgm:spPr/>
    </dgm:pt>
    <dgm:pt modelId="{17E187A1-EE88-4615-BA59-65CEABAE75F2}" type="pres">
      <dgm:prSet presAssocID="{FE59E8E9-AEA2-4B97-9D6F-682119E05506}" presName="textNode" presStyleLbl="bgShp" presStyleIdx="2" presStyleCnt="4"/>
      <dgm:spPr/>
    </dgm:pt>
    <dgm:pt modelId="{5413CF95-A703-4A1D-AF47-2253ACD13E0C}" type="pres">
      <dgm:prSet presAssocID="{FE59E8E9-AEA2-4B97-9D6F-682119E05506}" presName="compChildNode" presStyleCnt="0"/>
      <dgm:spPr/>
    </dgm:pt>
    <dgm:pt modelId="{67FB561B-5BA5-4B11-9DAA-B660DB701BC4}" type="pres">
      <dgm:prSet presAssocID="{FE59E8E9-AEA2-4B97-9D6F-682119E05506}" presName="theInnerList" presStyleCnt="0"/>
      <dgm:spPr/>
    </dgm:pt>
    <dgm:pt modelId="{4BE1E630-DA00-4F2C-AB27-64D9793A22ED}" type="pres">
      <dgm:prSet presAssocID="{69CC873C-87D9-4513-A9F6-1EF956A1C7ED}" presName="childNode" presStyleLbl="node1" presStyleIdx="9" presStyleCnt="15">
        <dgm:presLayoutVars>
          <dgm:bulletEnabled val="1"/>
        </dgm:presLayoutVars>
      </dgm:prSet>
      <dgm:spPr/>
    </dgm:pt>
    <dgm:pt modelId="{B08AA15B-72CE-4B54-B7DB-327C47EEFD7E}" type="pres">
      <dgm:prSet presAssocID="{69CC873C-87D9-4513-A9F6-1EF956A1C7ED}" presName="aSpace2" presStyleCnt="0"/>
      <dgm:spPr/>
    </dgm:pt>
    <dgm:pt modelId="{939398F7-53C9-447E-B708-FFE63E00406D}" type="pres">
      <dgm:prSet presAssocID="{D52907C3-073C-4EAC-9102-BEC7F925A4E7}" presName="childNode" presStyleLbl="node1" presStyleIdx="10" presStyleCnt="15">
        <dgm:presLayoutVars>
          <dgm:bulletEnabled val="1"/>
        </dgm:presLayoutVars>
      </dgm:prSet>
      <dgm:spPr/>
    </dgm:pt>
    <dgm:pt modelId="{A440CF1F-C95B-44DC-8234-B1BCA80A92A9}" type="pres">
      <dgm:prSet presAssocID="{FE59E8E9-AEA2-4B97-9D6F-682119E05506}" presName="aSpace" presStyleCnt="0"/>
      <dgm:spPr/>
    </dgm:pt>
    <dgm:pt modelId="{FBFFA38C-4493-4279-A74F-CD1A3A13E4D1}" type="pres">
      <dgm:prSet presAssocID="{21F783D3-A3D8-4A32-9505-30BF7555E8BB}" presName="compNode" presStyleCnt="0"/>
      <dgm:spPr/>
    </dgm:pt>
    <dgm:pt modelId="{DD10C752-9EB6-4947-97C5-96864B2B9FEF}" type="pres">
      <dgm:prSet presAssocID="{21F783D3-A3D8-4A32-9505-30BF7555E8BB}" presName="aNode" presStyleLbl="bgShp" presStyleIdx="3" presStyleCnt="4"/>
      <dgm:spPr/>
    </dgm:pt>
    <dgm:pt modelId="{2574E9A8-6E2A-4D90-A602-880B1DEE6C80}" type="pres">
      <dgm:prSet presAssocID="{21F783D3-A3D8-4A32-9505-30BF7555E8BB}" presName="textNode" presStyleLbl="bgShp" presStyleIdx="3" presStyleCnt="4"/>
      <dgm:spPr/>
    </dgm:pt>
    <dgm:pt modelId="{B174410E-38EE-436B-88B5-F07EF9867B94}" type="pres">
      <dgm:prSet presAssocID="{21F783D3-A3D8-4A32-9505-30BF7555E8BB}" presName="compChildNode" presStyleCnt="0"/>
      <dgm:spPr/>
    </dgm:pt>
    <dgm:pt modelId="{36B3B2D2-F2CB-4CC6-99A0-2CF4E62FD09F}" type="pres">
      <dgm:prSet presAssocID="{21F783D3-A3D8-4A32-9505-30BF7555E8BB}" presName="theInnerList" presStyleCnt="0"/>
      <dgm:spPr/>
    </dgm:pt>
    <dgm:pt modelId="{1E8987CE-B0C6-4731-BED7-DE1C08372304}" type="pres">
      <dgm:prSet presAssocID="{8D73A05E-1DB1-477A-9623-AFB88C6E6353}" presName="childNode" presStyleLbl="node1" presStyleIdx="11" presStyleCnt="15">
        <dgm:presLayoutVars>
          <dgm:bulletEnabled val="1"/>
        </dgm:presLayoutVars>
      </dgm:prSet>
      <dgm:spPr/>
    </dgm:pt>
    <dgm:pt modelId="{E15A6CA2-5A01-466E-AE28-EDA99525DC46}" type="pres">
      <dgm:prSet presAssocID="{8D73A05E-1DB1-477A-9623-AFB88C6E6353}" presName="aSpace2" presStyleCnt="0"/>
      <dgm:spPr/>
    </dgm:pt>
    <dgm:pt modelId="{1FE47367-6F77-4C04-97E7-101711F52842}" type="pres">
      <dgm:prSet presAssocID="{4B50F75A-E16A-47C8-A365-1BB1533800DB}" presName="childNode" presStyleLbl="node1" presStyleIdx="12" presStyleCnt="15">
        <dgm:presLayoutVars>
          <dgm:bulletEnabled val="1"/>
        </dgm:presLayoutVars>
      </dgm:prSet>
      <dgm:spPr/>
    </dgm:pt>
    <dgm:pt modelId="{2C8D15E7-4948-46C5-B3D6-B6060246F9BF}" type="pres">
      <dgm:prSet presAssocID="{4B50F75A-E16A-47C8-A365-1BB1533800DB}" presName="aSpace2" presStyleCnt="0"/>
      <dgm:spPr/>
    </dgm:pt>
    <dgm:pt modelId="{639F2C42-B194-48F7-BB4F-7E90193333D8}" type="pres">
      <dgm:prSet presAssocID="{418E892D-20A9-46C2-91CD-E478473BE7AF}" presName="childNode" presStyleLbl="node1" presStyleIdx="13" presStyleCnt="15">
        <dgm:presLayoutVars>
          <dgm:bulletEnabled val="1"/>
        </dgm:presLayoutVars>
      </dgm:prSet>
      <dgm:spPr/>
    </dgm:pt>
    <dgm:pt modelId="{831FA4DA-4DDC-4731-B66B-FE7D8DF04D9A}" type="pres">
      <dgm:prSet presAssocID="{418E892D-20A9-46C2-91CD-E478473BE7AF}" presName="aSpace2" presStyleCnt="0"/>
      <dgm:spPr/>
    </dgm:pt>
    <dgm:pt modelId="{6A252955-F665-4D5B-A2F1-3C22C7271612}" type="pres">
      <dgm:prSet presAssocID="{7236F4F9-3B36-4039-ACD2-8EC98D629BF9}" presName="childNode" presStyleLbl="node1" presStyleIdx="14" presStyleCnt="15">
        <dgm:presLayoutVars>
          <dgm:bulletEnabled val="1"/>
        </dgm:presLayoutVars>
      </dgm:prSet>
      <dgm:spPr/>
    </dgm:pt>
  </dgm:ptLst>
  <dgm:cxnLst>
    <dgm:cxn modelId="{8C5CDC0E-BA66-489F-8FDE-7892337FEBE8}" type="presOf" srcId="{7F32B6D5-B782-46BE-9531-5E009B98CF14}" destId="{4A02F6FA-317E-4518-A610-76905C6FAD2E}" srcOrd="0" destOrd="0" presId="urn:microsoft.com/office/officeart/2005/8/layout/lProcess2"/>
    <dgm:cxn modelId="{468B6812-027F-48F7-A21C-DB89DCC3082A}" type="presOf" srcId="{D52907C3-073C-4EAC-9102-BEC7F925A4E7}" destId="{939398F7-53C9-447E-B708-FFE63E00406D}" srcOrd="0" destOrd="0" presId="urn:microsoft.com/office/officeart/2005/8/layout/lProcess2"/>
    <dgm:cxn modelId="{F3F5CB15-E6B9-4493-9FBC-397E47AF416F}" type="presOf" srcId="{5951BE01-C037-41A0-BB41-BB391A38A75F}" destId="{9CDAF859-FAF5-4F51-90F0-C3946B281685}" srcOrd="0" destOrd="0" presId="urn:microsoft.com/office/officeart/2005/8/layout/lProcess2"/>
    <dgm:cxn modelId="{E5837018-70A2-4DCF-9504-FD7E149E14F8}" type="presOf" srcId="{76150E13-3AA4-48B6-A131-CF42833434CE}" destId="{871166D8-A91B-48FE-B571-8A78B34FFC5B}" srcOrd="0" destOrd="0" presId="urn:microsoft.com/office/officeart/2005/8/layout/lProcess2"/>
    <dgm:cxn modelId="{F7F52D1C-FA95-4C72-9404-CE4513FB2E52}" srcId="{3F590879-58F2-40B0-98DA-DC07EFA7ECDC}" destId="{285B1F96-A722-40A3-A0D8-C43B14782286}" srcOrd="2" destOrd="0" parTransId="{1AE999C0-0C5B-4304-AB78-A5F2F5705621}" sibTransId="{172B8CE9-144B-4DA3-BFBC-5BFFAF06C7BB}"/>
    <dgm:cxn modelId="{56A8801E-F879-41B4-B946-4D9AFAF8A203}" type="presOf" srcId="{8D73A05E-1DB1-477A-9623-AFB88C6E6353}" destId="{1E8987CE-B0C6-4731-BED7-DE1C08372304}" srcOrd="0" destOrd="0" presId="urn:microsoft.com/office/officeart/2005/8/layout/lProcess2"/>
    <dgm:cxn modelId="{58F6A02B-B99F-490E-84FF-CCDD31FDDEC6}" type="presOf" srcId="{3F590879-58F2-40B0-98DA-DC07EFA7ECDC}" destId="{80DC960F-F625-4454-884E-102004A68DC2}" srcOrd="1" destOrd="0" presId="urn:microsoft.com/office/officeart/2005/8/layout/lProcess2"/>
    <dgm:cxn modelId="{C7F2EC2B-9C8F-4B57-A78E-7B4DDC1DA592}" srcId="{21F783D3-A3D8-4A32-9505-30BF7555E8BB}" destId="{8D73A05E-1DB1-477A-9623-AFB88C6E6353}" srcOrd="0" destOrd="0" parTransId="{DABA6F98-BBAC-408C-9AF4-6E520FA5F426}" sibTransId="{665525BC-2DB1-4A45-9EE0-FC102857ED65}"/>
    <dgm:cxn modelId="{49B24331-C86D-45BE-A7A1-F6D5E7DC26D9}" srcId="{1DB90010-451D-4A3C-A9FA-A31C4A1366D9}" destId="{156E0B44-7E83-4A63-846D-A3CE5FFFD565}" srcOrd="4" destOrd="0" parTransId="{7F0B22EB-0F0D-4314-80D8-08FF6E34A466}" sibTransId="{29D17308-584A-40BF-B681-C2C8CCAD5E41}"/>
    <dgm:cxn modelId="{A9059135-F752-4E8D-AC8F-7CB837D45C44}" type="presOf" srcId="{1DB90010-451D-4A3C-A9FA-A31C4A1366D9}" destId="{0C55BF11-39DF-4E28-8CED-4478156FBED6}" srcOrd="1" destOrd="0" presId="urn:microsoft.com/office/officeart/2005/8/layout/lProcess2"/>
    <dgm:cxn modelId="{15DA2138-D971-429D-ABF7-AB69C1F8CDB5}" type="presOf" srcId="{7236F4F9-3B36-4039-ACD2-8EC98D629BF9}" destId="{6A252955-F665-4D5B-A2F1-3C22C7271612}" srcOrd="0" destOrd="0" presId="urn:microsoft.com/office/officeart/2005/8/layout/lProcess2"/>
    <dgm:cxn modelId="{F05D993A-453F-4910-88A4-F0CBA041635A}" srcId="{21F783D3-A3D8-4A32-9505-30BF7555E8BB}" destId="{418E892D-20A9-46C2-91CD-E478473BE7AF}" srcOrd="2" destOrd="0" parTransId="{D4CF30AF-0358-4796-9A41-DA253075F7EB}" sibTransId="{CE76EDE5-F827-4C95-9E71-DCEA50E29ED9}"/>
    <dgm:cxn modelId="{474E7A5B-AC30-455F-B261-4FBBA2BB8D08}" srcId="{21F783D3-A3D8-4A32-9505-30BF7555E8BB}" destId="{7236F4F9-3B36-4039-ACD2-8EC98D629BF9}" srcOrd="3" destOrd="0" parTransId="{6EBFD5FF-A687-44DA-B09E-C5E4D596D01C}" sibTransId="{C16B7A08-8A92-451A-B1ED-AB3D0454B7B2}"/>
    <dgm:cxn modelId="{1FEB0841-E55A-4371-B1A3-F9F0203800D9}" srcId="{7F32B6D5-B782-46BE-9531-5E009B98CF14}" destId="{FE59E8E9-AEA2-4B97-9D6F-682119E05506}" srcOrd="2" destOrd="0" parTransId="{3D73BE2F-A777-4618-82D2-2E0E377D430B}" sibTransId="{D9EDE140-7CAF-449C-9CBB-0EFC3EE98B10}"/>
    <dgm:cxn modelId="{D9879243-E1BE-4840-8F53-3C87FC9F8069}" srcId="{FE59E8E9-AEA2-4B97-9D6F-682119E05506}" destId="{69CC873C-87D9-4513-A9F6-1EF956A1C7ED}" srcOrd="0" destOrd="0" parTransId="{0B0FFE69-6824-4A91-921E-D8DCE3DBC449}" sibTransId="{44481EBC-A4D9-4ED3-8E68-52BC21045488}"/>
    <dgm:cxn modelId="{B4F5BB43-77A5-4043-9243-FD1EC4FB6CA8}" srcId="{3F590879-58F2-40B0-98DA-DC07EFA7ECDC}" destId="{DE694EEA-EF6B-4EED-9605-DFF873A4CC00}" srcOrd="3" destOrd="0" parTransId="{60283AE6-3EFA-4BD6-A45D-9B328A2DC46F}" sibTransId="{DF2A1F8B-420C-4D92-B416-DFDE07DEC4D9}"/>
    <dgm:cxn modelId="{FCD41664-FEBD-4B9C-B0EA-253C1A1DA283}" type="presOf" srcId="{DE694EEA-EF6B-4EED-9605-DFF873A4CC00}" destId="{A2B87EFA-E8C1-48ED-B534-9336640A156B}" srcOrd="0" destOrd="0" presId="urn:microsoft.com/office/officeart/2005/8/layout/lProcess2"/>
    <dgm:cxn modelId="{60FBD744-CE0B-4DF1-9B09-1F80DCE93A66}" srcId="{1DB90010-451D-4A3C-A9FA-A31C4A1366D9}" destId="{D4A4C017-20A5-4A43-AC43-86051E36E68C}" srcOrd="1" destOrd="0" parTransId="{254CEABC-D256-47BA-BA66-DD2E41CC2BF0}" sibTransId="{F18A6155-7C97-4A96-96C2-3C92B6998881}"/>
    <dgm:cxn modelId="{18899965-3728-4E1B-BD10-E52936A43593}" type="presOf" srcId="{FE59E8E9-AEA2-4B97-9D6F-682119E05506}" destId="{17E187A1-EE88-4615-BA59-65CEABAE75F2}" srcOrd="1" destOrd="0" presId="urn:microsoft.com/office/officeart/2005/8/layout/lProcess2"/>
    <dgm:cxn modelId="{7288D153-9BE4-4A28-B19D-FB882E363E9C}" type="presOf" srcId="{418E892D-20A9-46C2-91CD-E478473BE7AF}" destId="{639F2C42-B194-48F7-BB4F-7E90193333D8}" srcOrd="0" destOrd="0" presId="urn:microsoft.com/office/officeart/2005/8/layout/lProcess2"/>
    <dgm:cxn modelId="{758E5275-544D-4008-8B26-E6C5D8822677}" type="presOf" srcId="{4B50F75A-E16A-47C8-A365-1BB1533800DB}" destId="{1FE47367-6F77-4C04-97E7-101711F52842}" srcOrd="0" destOrd="0" presId="urn:microsoft.com/office/officeart/2005/8/layout/lProcess2"/>
    <dgm:cxn modelId="{77B92876-D946-426F-9C32-DE9CCFE807A7}" srcId="{3F590879-58F2-40B0-98DA-DC07EFA7ECDC}" destId="{5951BE01-C037-41A0-BB41-BB391A38A75F}" srcOrd="0" destOrd="0" parTransId="{E43782CA-441A-410D-91FE-AD8A0276CC01}" sibTransId="{8E67F703-5716-40BF-A709-D30D8859DDF7}"/>
    <dgm:cxn modelId="{1639D35A-0281-4368-BC3D-D607D0D6E8FD}" srcId="{1DB90010-451D-4A3C-A9FA-A31C4A1366D9}" destId="{B1BF93F5-99B6-4533-B23F-48C44D23BA98}" srcOrd="2" destOrd="0" parTransId="{76BF09EA-093B-420B-8C5B-46669552D449}" sibTransId="{A3234FD2-A515-4FE7-9DCF-E8BF4E0B5EFF}"/>
    <dgm:cxn modelId="{71F4F65A-E24E-4564-BC70-C56B07CF3E03}" srcId="{21F783D3-A3D8-4A32-9505-30BF7555E8BB}" destId="{4B50F75A-E16A-47C8-A365-1BB1533800DB}" srcOrd="1" destOrd="0" parTransId="{B7B24AB7-4210-42B2-86EB-E9BC6EF86061}" sibTransId="{3208657D-4F2A-47C6-958F-BE557253507B}"/>
    <dgm:cxn modelId="{EBD9A27F-A87E-460D-B42F-C9A410078759}" type="presOf" srcId="{FE59E8E9-AEA2-4B97-9D6F-682119E05506}" destId="{A0DF5339-3DE7-4CA3-865B-2BCDBD971433}" srcOrd="0" destOrd="0" presId="urn:microsoft.com/office/officeart/2005/8/layout/lProcess2"/>
    <dgm:cxn modelId="{8A117482-05AC-4D59-80DC-7C7072BA5071}" srcId="{FE59E8E9-AEA2-4B97-9D6F-682119E05506}" destId="{D52907C3-073C-4EAC-9102-BEC7F925A4E7}" srcOrd="1" destOrd="0" parTransId="{21435724-7791-4FBE-B15C-031AEEFD8AEE}" sibTransId="{8943F6AF-7E15-4F8C-BB71-8C587471E640}"/>
    <dgm:cxn modelId="{ED399182-130A-496F-AA9C-492D7AF1A598}" type="presOf" srcId="{6F24B571-5D27-46C3-9E7C-98B07ABE07C3}" destId="{02D8875B-7D1F-4AE0-B824-CDB6056868AD}" srcOrd="0" destOrd="0" presId="urn:microsoft.com/office/officeart/2005/8/layout/lProcess2"/>
    <dgm:cxn modelId="{43DDE785-60C8-405E-A3A8-116163A3F726}" type="presOf" srcId="{69CC873C-87D9-4513-A9F6-1EF956A1C7ED}" destId="{4BE1E630-DA00-4F2C-AB27-64D9793A22ED}" srcOrd="0" destOrd="0" presId="urn:microsoft.com/office/officeart/2005/8/layout/lProcess2"/>
    <dgm:cxn modelId="{2DEC238D-7A30-45C7-89D7-2E871EA614B0}" type="presOf" srcId="{D4A4C017-20A5-4A43-AC43-86051E36E68C}" destId="{B41AEB71-AB93-4B54-9D15-46AA91BD235A}" srcOrd="0" destOrd="0" presId="urn:microsoft.com/office/officeart/2005/8/layout/lProcess2"/>
    <dgm:cxn modelId="{6E6170A1-79C1-4D4D-8F03-F09005C4CD2C}" type="presOf" srcId="{01ED7CEC-EF52-4A8A-81CF-5A993F98AC0A}" destId="{984CC627-E023-4A69-9225-B363EFB5E343}" srcOrd="0" destOrd="0" presId="urn:microsoft.com/office/officeart/2005/8/layout/lProcess2"/>
    <dgm:cxn modelId="{76A32EAB-989F-49A1-B97D-F20903B3F43B}" srcId="{3F590879-58F2-40B0-98DA-DC07EFA7ECDC}" destId="{01ED7CEC-EF52-4A8A-81CF-5A993F98AC0A}" srcOrd="1" destOrd="0" parTransId="{12829CF9-9B9C-4508-8528-A77DF211CB5E}" sibTransId="{AD47DC65-4983-4BA1-BE55-0DEA22523B35}"/>
    <dgm:cxn modelId="{C31C12AC-45F3-4763-AEAF-FBC3575BDD90}" srcId="{1DB90010-451D-4A3C-A9FA-A31C4A1366D9}" destId="{6F24B571-5D27-46C3-9E7C-98B07ABE07C3}" srcOrd="3" destOrd="0" parTransId="{A3F446BF-7007-478D-8D89-887ADB24C120}" sibTransId="{E4644379-A1AA-4C80-B6E7-A5B1E1BEF897}"/>
    <dgm:cxn modelId="{01EF74B4-A1C0-4A96-83B4-EDF8B4E1032D}" type="presOf" srcId="{B1BF93F5-99B6-4533-B23F-48C44D23BA98}" destId="{9F8BE9D3-646B-478E-BB67-1E38F1FFB1D4}" srcOrd="0" destOrd="0" presId="urn:microsoft.com/office/officeart/2005/8/layout/lProcess2"/>
    <dgm:cxn modelId="{87F25EB7-5BB4-4842-BDFC-7A847E74ED44}" type="presOf" srcId="{1DB90010-451D-4A3C-A9FA-A31C4A1366D9}" destId="{071ED4D0-DB10-4ACA-A284-DDD76B16640E}" srcOrd="0" destOrd="0" presId="urn:microsoft.com/office/officeart/2005/8/layout/lProcess2"/>
    <dgm:cxn modelId="{89FBCDBB-01B9-4664-9CB4-E64EE69390DD}" type="presOf" srcId="{21F783D3-A3D8-4A32-9505-30BF7555E8BB}" destId="{2574E9A8-6E2A-4D90-A602-880B1DEE6C80}" srcOrd="1" destOrd="0" presId="urn:microsoft.com/office/officeart/2005/8/layout/lProcess2"/>
    <dgm:cxn modelId="{568F72CF-93D9-464E-983B-8E1E88AFEDDC}" srcId="{7F32B6D5-B782-46BE-9531-5E009B98CF14}" destId="{3F590879-58F2-40B0-98DA-DC07EFA7ECDC}" srcOrd="0" destOrd="0" parTransId="{8B5DE139-59DF-4828-83B1-356AAD2963D5}" sibTransId="{7EFEF8A5-42C0-4CC1-94B8-02BE64A88BE8}"/>
    <dgm:cxn modelId="{14A818D2-0EA9-49ED-B5A6-E7E3719ABA5A}" srcId="{7F32B6D5-B782-46BE-9531-5E009B98CF14}" destId="{21F783D3-A3D8-4A32-9505-30BF7555E8BB}" srcOrd="3" destOrd="0" parTransId="{A734DFF5-FB9E-4C72-85A3-A7B0B844FCA8}" sibTransId="{3BFE9F91-3650-4B3D-9392-5A809E54DB56}"/>
    <dgm:cxn modelId="{C78C0BD7-B030-4AD3-8BC7-8F52670BC326}" srcId="{1DB90010-451D-4A3C-A9FA-A31C4A1366D9}" destId="{76150E13-3AA4-48B6-A131-CF42833434CE}" srcOrd="0" destOrd="0" parTransId="{57EFABEC-207B-4019-BADA-FCDB379B3393}" sibTransId="{98031A8D-5BDF-4679-914C-7638BAE8FCBF}"/>
    <dgm:cxn modelId="{BAE02CE4-9FFE-4FD0-B8F6-1D0FBD9A1EB5}" type="presOf" srcId="{3F590879-58F2-40B0-98DA-DC07EFA7ECDC}" destId="{4622423D-7329-444A-B573-BE503A9B9AFA}" srcOrd="0" destOrd="0" presId="urn:microsoft.com/office/officeart/2005/8/layout/lProcess2"/>
    <dgm:cxn modelId="{DE7A86E9-3EA0-44A3-AE75-8CE296550352}" type="presOf" srcId="{21F783D3-A3D8-4A32-9505-30BF7555E8BB}" destId="{DD10C752-9EB6-4947-97C5-96864B2B9FEF}" srcOrd="0" destOrd="0" presId="urn:microsoft.com/office/officeart/2005/8/layout/lProcess2"/>
    <dgm:cxn modelId="{1E2899EF-A4B9-4DE4-8FA0-864C7BDF814D}" type="presOf" srcId="{156E0B44-7E83-4A63-846D-A3CE5FFFD565}" destId="{1C3872C1-778A-472B-882B-67F41A5DAEC7}" srcOrd="0" destOrd="0" presId="urn:microsoft.com/office/officeart/2005/8/layout/lProcess2"/>
    <dgm:cxn modelId="{2C7E4FF2-0F58-4DEB-974C-B7182F768C52}" srcId="{7F32B6D5-B782-46BE-9531-5E009B98CF14}" destId="{1DB90010-451D-4A3C-A9FA-A31C4A1366D9}" srcOrd="1" destOrd="0" parTransId="{F6354290-61EE-443F-86B0-061C49F9B563}" sibTransId="{246CDEC7-F349-4F06-95E2-B676D6AF20AF}"/>
    <dgm:cxn modelId="{3395E8FB-FE4E-4A65-B76B-1A46315332E4}" type="presOf" srcId="{285B1F96-A722-40A3-A0D8-C43B14782286}" destId="{63FAC3E2-F09D-4901-9CB2-5F0EFE685007}" srcOrd="0" destOrd="0" presId="urn:microsoft.com/office/officeart/2005/8/layout/lProcess2"/>
    <dgm:cxn modelId="{0C8D7843-47CF-460D-BC48-D93045FE41A9}" type="presParOf" srcId="{4A02F6FA-317E-4518-A610-76905C6FAD2E}" destId="{A015A480-0F54-4CBD-95D0-F96F98ED4F7B}" srcOrd="0" destOrd="0" presId="urn:microsoft.com/office/officeart/2005/8/layout/lProcess2"/>
    <dgm:cxn modelId="{AF44AD1B-5D39-48BF-ABF4-A2DF1D1EE433}" type="presParOf" srcId="{A015A480-0F54-4CBD-95D0-F96F98ED4F7B}" destId="{4622423D-7329-444A-B573-BE503A9B9AFA}" srcOrd="0" destOrd="0" presId="urn:microsoft.com/office/officeart/2005/8/layout/lProcess2"/>
    <dgm:cxn modelId="{41161CB0-6BB4-45D9-8C14-C0E6D22AB71F}" type="presParOf" srcId="{A015A480-0F54-4CBD-95D0-F96F98ED4F7B}" destId="{80DC960F-F625-4454-884E-102004A68DC2}" srcOrd="1" destOrd="0" presId="urn:microsoft.com/office/officeart/2005/8/layout/lProcess2"/>
    <dgm:cxn modelId="{38E372CD-ED5F-4F8C-AAE3-F0ECD9953BDA}" type="presParOf" srcId="{A015A480-0F54-4CBD-95D0-F96F98ED4F7B}" destId="{75F46826-DD9B-4109-9B5F-8520D6E9247B}" srcOrd="2" destOrd="0" presId="urn:microsoft.com/office/officeart/2005/8/layout/lProcess2"/>
    <dgm:cxn modelId="{3C97A1A6-77AD-4484-8DFE-E1B721C9E354}" type="presParOf" srcId="{75F46826-DD9B-4109-9B5F-8520D6E9247B}" destId="{195BA77F-D25C-47DF-A9CF-8AD1945F9061}" srcOrd="0" destOrd="0" presId="urn:microsoft.com/office/officeart/2005/8/layout/lProcess2"/>
    <dgm:cxn modelId="{31FDE728-2AD7-4D38-A677-4DF712956470}" type="presParOf" srcId="{195BA77F-D25C-47DF-A9CF-8AD1945F9061}" destId="{9CDAF859-FAF5-4F51-90F0-C3946B281685}" srcOrd="0" destOrd="0" presId="urn:microsoft.com/office/officeart/2005/8/layout/lProcess2"/>
    <dgm:cxn modelId="{AEA67FB4-80EC-4C8D-91D1-1181D6DB01BA}" type="presParOf" srcId="{195BA77F-D25C-47DF-A9CF-8AD1945F9061}" destId="{01F8560F-97B7-4FF0-959C-4AF03A2AAD85}" srcOrd="1" destOrd="0" presId="urn:microsoft.com/office/officeart/2005/8/layout/lProcess2"/>
    <dgm:cxn modelId="{98D0F194-1CC0-4F9F-A05F-C41FC7724BED}" type="presParOf" srcId="{195BA77F-D25C-47DF-A9CF-8AD1945F9061}" destId="{984CC627-E023-4A69-9225-B363EFB5E343}" srcOrd="2" destOrd="0" presId="urn:microsoft.com/office/officeart/2005/8/layout/lProcess2"/>
    <dgm:cxn modelId="{E062DFFA-C0D2-430B-B2BE-ADA77380C001}" type="presParOf" srcId="{195BA77F-D25C-47DF-A9CF-8AD1945F9061}" destId="{400295AF-1885-4CE6-9F0E-371264A2DA43}" srcOrd="3" destOrd="0" presId="urn:microsoft.com/office/officeart/2005/8/layout/lProcess2"/>
    <dgm:cxn modelId="{28D31CB6-A75E-42AC-BAD2-A48D6013FF68}" type="presParOf" srcId="{195BA77F-D25C-47DF-A9CF-8AD1945F9061}" destId="{63FAC3E2-F09D-4901-9CB2-5F0EFE685007}" srcOrd="4" destOrd="0" presId="urn:microsoft.com/office/officeart/2005/8/layout/lProcess2"/>
    <dgm:cxn modelId="{C49CA654-1D49-40FC-89FB-D0D75CC1F197}" type="presParOf" srcId="{195BA77F-D25C-47DF-A9CF-8AD1945F9061}" destId="{8A5417A6-F3A5-49CB-9DD8-340F1368753D}" srcOrd="5" destOrd="0" presId="urn:microsoft.com/office/officeart/2005/8/layout/lProcess2"/>
    <dgm:cxn modelId="{FEB7BE17-56E4-4885-A452-332A704735D0}" type="presParOf" srcId="{195BA77F-D25C-47DF-A9CF-8AD1945F9061}" destId="{A2B87EFA-E8C1-48ED-B534-9336640A156B}" srcOrd="6" destOrd="0" presId="urn:microsoft.com/office/officeart/2005/8/layout/lProcess2"/>
    <dgm:cxn modelId="{B1625D75-6335-4C2A-B9C1-E549CF2DC7EF}" type="presParOf" srcId="{4A02F6FA-317E-4518-A610-76905C6FAD2E}" destId="{D0C5E6AA-DD03-4F83-AC9A-D4C69FB6039F}" srcOrd="1" destOrd="0" presId="urn:microsoft.com/office/officeart/2005/8/layout/lProcess2"/>
    <dgm:cxn modelId="{F5AD23EB-F58A-4AD6-B4D9-7AF7C6D6FC36}" type="presParOf" srcId="{4A02F6FA-317E-4518-A610-76905C6FAD2E}" destId="{C075A60D-6057-4A2C-A222-EB5CFB1C1E55}" srcOrd="2" destOrd="0" presId="urn:microsoft.com/office/officeart/2005/8/layout/lProcess2"/>
    <dgm:cxn modelId="{4641F832-985D-40E7-9768-491ADD132867}" type="presParOf" srcId="{C075A60D-6057-4A2C-A222-EB5CFB1C1E55}" destId="{071ED4D0-DB10-4ACA-A284-DDD76B16640E}" srcOrd="0" destOrd="0" presId="urn:microsoft.com/office/officeart/2005/8/layout/lProcess2"/>
    <dgm:cxn modelId="{0A215378-B47A-427B-AA1D-A0EAF3C2BB48}" type="presParOf" srcId="{C075A60D-6057-4A2C-A222-EB5CFB1C1E55}" destId="{0C55BF11-39DF-4E28-8CED-4478156FBED6}" srcOrd="1" destOrd="0" presId="urn:microsoft.com/office/officeart/2005/8/layout/lProcess2"/>
    <dgm:cxn modelId="{A78DE95A-E64D-4DCF-AABD-DA50997006C5}" type="presParOf" srcId="{C075A60D-6057-4A2C-A222-EB5CFB1C1E55}" destId="{E923BD3C-A7F5-4DC9-8BD6-0F9343CC38FD}" srcOrd="2" destOrd="0" presId="urn:microsoft.com/office/officeart/2005/8/layout/lProcess2"/>
    <dgm:cxn modelId="{ACD99FE9-D04B-450C-AB06-107911A86681}" type="presParOf" srcId="{E923BD3C-A7F5-4DC9-8BD6-0F9343CC38FD}" destId="{024E3F7C-FB27-43DC-A289-67B5CCF38617}" srcOrd="0" destOrd="0" presId="urn:microsoft.com/office/officeart/2005/8/layout/lProcess2"/>
    <dgm:cxn modelId="{C3398300-FD72-45A2-9059-C5DD71608A6B}" type="presParOf" srcId="{024E3F7C-FB27-43DC-A289-67B5CCF38617}" destId="{871166D8-A91B-48FE-B571-8A78B34FFC5B}" srcOrd="0" destOrd="0" presId="urn:microsoft.com/office/officeart/2005/8/layout/lProcess2"/>
    <dgm:cxn modelId="{039D3662-731B-4C6B-A331-BD746418EE5B}" type="presParOf" srcId="{024E3F7C-FB27-43DC-A289-67B5CCF38617}" destId="{05D25656-E55E-4EB2-80CB-C36F1D6B593C}" srcOrd="1" destOrd="0" presId="urn:microsoft.com/office/officeart/2005/8/layout/lProcess2"/>
    <dgm:cxn modelId="{A2A91CD0-645A-4773-8E35-57069206040D}" type="presParOf" srcId="{024E3F7C-FB27-43DC-A289-67B5CCF38617}" destId="{B41AEB71-AB93-4B54-9D15-46AA91BD235A}" srcOrd="2" destOrd="0" presId="urn:microsoft.com/office/officeart/2005/8/layout/lProcess2"/>
    <dgm:cxn modelId="{E0BECE97-5903-4F9C-A839-9C7650CB150B}" type="presParOf" srcId="{024E3F7C-FB27-43DC-A289-67B5CCF38617}" destId="{689246F9-344C-4D5A-B5D2-7804E830E4E1}" srcOrd="3" destOrd="0" presId="urn:microsoft.com/office/officeart/2005/8/layout/lProcess2"/>
    <dgm:cxn modelId="{21C203A1-3A91-4148-AED9-D3A26DFB6D4D}" type="presParOf" srcId="{024E3F7C-FB27-43DC-A289-67B5CCF38617}" destId="{9F8BE9D3-646B-478E-BB67-1E38F1FFB1D4}" srcOrd="4" destOrd="0" presId="urn:microsoft.com/office/officeart/2005/8/layout/lProcess2"/>
    <dgm:cxn modelId="{6825C9D5-4B74-4DE0-8260-5A38E40C6E07}" type="presParOf" srcId="{024E3F7C-FB27-43DC-A289-67B5CCF38617}" destId="{E4398B87-97E9-4E6A-B21B-4B7D39816A33}" srcOrd="5" destOrd="0" presId="urn:microsoft.com/office/officeart/2005/8/layout/lProcess2"/>
    <dgm:cxn modelId="{F3F5C1D1-278A-4231-8156-33358168366D}" type="presParOf" srcId="{024E3F7C-FB27-43DC-A289-67B5CCF38617}" destId="{02D8875B-7D1F-4AE0-B824-CDB6056868AD}" srcOrd="6" destOrd="0" presId="urn:microsoft.com/office/officeart/2005/8/layout/lProcess2"/>
    <dgm:cxn modelId="{E286AF1E-8A71-4833-B6DE-D94F8A7CD9FC}" type="presParOf" srcId="{024E3F7C-FB27-43DC-A289-67B5CCF38617}" destId="{C65C1383-FDF7-479B-8001-E60F4239011A}" srcOrd="7" destOrd="0" presId="urn:microsoft.com/office/officeart/2005/8/layout/lProcess2"/>
    <dgm:cxn modelId="{6DECA2AC-4EC7-4BF2-8C84-6A1DE9075664}" type="presParOf" srcId="{024E3F7C-FB27-43DC-A289-67B5CCF38617}" destId="{1C3872C1-778A-472B-882B-67F41A5DAEC7}" srcOrd="8" destOrd="0" presId="urn:microsoft.com/office/officeart/2005/8/layout/lProcess2"/>
    <dgm:cxn modelId="{0886BF24-414C-46D7-A265-5089E39EA22A}" type="presParOf" srcId="{4A02F6FA-317E-4518-A610-76905C6FAD2E}" destId="{118F62E5-BCB2-4D6D-AA03-E04A30156850}" srcOrd="3" destOrd="0" presId="urn:microsoft.com/office/officeart/2005/8/layout/lProcess2"/>
    <dgm:cxn modelId="{3C9AA14B-ADA9-420E-B238-7BF66707E004}" type="presParOf" srcId="{4A02F6FA-317E-4518-A610-76905C6FAD2E}" destId="{0876BFEA-90EE-4675-B13C-5C9785CD47C5}" srcOrd="4" destOrd="0" presId="urn:microsoft.com/office/officeart/2005/8/layout/lProcess2"/>
    <dgm:cxn modelId="{BB5B82EE-EA82-4936-86FF-604762DF1554}" type="presParOf" srcId="{0876BFEA-90EE-4675-B13C-5C9785CD47C5}" destId="{A0DF5339-3DE7-4CA3-865B-2BCDBD971433}" srcOrd="0" destOrd="0" presId="urn:microsoft.com/office/officeart/2005/8/layout/lProcess2"/>
    <dgm:cxn modelId="{D4A37EBE-389A-4DD9-8530-DF61B37410C1}" type="presParOf" srcId="{0876BFEA-90EE-4675-B13C-5C9785CD47C5}" destId="{17E187A1-EE88-4615-BA59-65CEABAE75F2}" srcOrd="1" destOrd="0" presId="urn:microsoft.com/office/officeart/2005/8/layout/lProcess2"/>
    <dgm:cxn modelId="{3B8DD1A3-2385-4F3C-885D-A8F0F23DFA53}" type="presParOf" srcId="{0876BFEA-90EE-4675-B13C-5C9785CD47C5}" destId="{5413CF95-A703-4A1D-AF47-2253ACD13E0C}" srcOrd="2" destOrd="0" presId="urn:microsoft.com/office/officeart/2005/8/layout/lProcess2"/>
    <dgm:cxn modelId="{D38970C7-49FA-4AEB-B729-919BCFF9FA1B}" type="presParOf" srcId="{5413CF95-A703-4A1D-AF47-2253ACD13E0C}" destId="{67FB561B-5BA5-4B11-9DAA-B660DB701BC4}" srcOrd="0" destOrd="0" presId="urn:microsoft.com/office/officeart/2005/8/layout/lProcess2"/>
    <dgm:cxn modelId="{2C9DD82C-BE62-4918-A60B-4F10AD4EE7E8}" type="presParOf" srcId="{67FB561B-5BA5-4B11-9DAA-B660DB701BC4}" destId="{4BE1E630-DA00-4F2C-AB27-64D9793A22ED}" srcOrd="0" destOrd="0" presId="urn:microsoft.com/office/officeart/2005/8/layout/lProcess2"/>
    <dgm:cxn modelId="{E47EC073-7484-4903-9885-0ACA30F949AF}" type="presParOf" srcId="{67FB561B-5BA5-4B11-9DAA-B660DB701BC4}" destId="{B08AA15B-72CE-4B54-B7DB-327C47EEFD7E}" srcOrd="1" destOrd="0" presId="urn:microsoft.com/office/officeart/2005/8/layout/lProcess2"/>
    <dgm:cxn modelId="{FF8881B1-BFD0-4374-86AD-8445790F061C}" type="presParOf" srcId="{67FB561B-5BA5-4B11-9DAA-B660DB701BC4}" destId="{939398F7-53C9-447E-B708-FFE63E00406D}" srcOrd="2" destOrd="0" presId="urn:microsoft.com/office/officeart/2005/8/layout/lProcess2"/>
    <dgm:cxn modelId="{5BF5406C-486D-4326-A3E4-E9849BFBDBC2}" type="presParOf" srcId="{4A02F6FA-317E-4518-A610-76905C6FAD2E}" destId="{A440CF1F-C95B-44DC-8234-B1BCA80A92A9}" srcOrd="5" destOrd="0" presId="urn:microsoft.com/office/officeart/2005/8/layout/lProcess2"/>
    <dgm:cxn modelId="{A4130611-F1F8-464E-97E2-D3BAC067CEB6}" type="presParOf" srcId="{4A02F6FA-317E-4518-A610-76905C6FAD2E}" destId="{FBFFA38C-4493-4279-A74F-CD1A3A13E4D1}" srcOrd="6" destOrd="0" presId="urn:microsoft.com/office/officeart/2005/8/layout/lProcess2"/>
    <dgm:cxn modelId="{F765FAB3-17A6-4F19-9550-AA113FBE6159}" type="presParOf" srcId="{FBFFA38C-4493-4279-A74F-CD1A3A13E4D1}" destId="{DD10C752-9EB6-4947-97C5-96864B2B9FEF}" srcOrd="0" destOrd="0" presId="urn:microsoft.com/office/officeart/2005/8/layout/lProcess2"/>
    <dgm:cxn modelId="{903E9132-8BB0-4A14-87DF-E37AD2EBFCAD}" type="presParOf" srcId="{FBFFA38C-4493-4279-A74F-CD1A3A13E4D1}" destId="{2574E9A8-6E2A-4D90-A602-880B1DEE6C80}" srcOrd="1" destOrd="0" presId="urn:microsoft.com/office/officeart/2005/8/layout/lProcess2"/>
    <dgm:cxn modelId="{FE0BBFCB-F739-46AE-B038-D6D3F4057775}" type="presParOf" srcId="{FBFFA38C-4493-4279-A74F-CD1A3A13E4D1}" destId="{B174410E-38EE-436B-88B5-F07EF9867B94}" srcOrd="2" destOrd="0" presId="urn:microsoft.com/office/officeart/2005/8/layout/lProcess2"/>
    <dgm:cxn modelId="{8F7AA9C2-E598-4F43-B134-9B204CC3FA9E}" type="presParOf" srcId="{B174410E-38EE-436B-88B5-F07EF9867B94}" destId="{36B3B2D2-F2CB-4CC6-99A0-2CF4E62FD09F}" srcOrd="0" destOrd="0" presId="urn:microsoft.com/office/officeart/2005/8/layout/lProcess2"/>
    <dgm:cxn modelId="{74847082-4A0B-426D-B386-2DCF5AAC3B42}" type="presParOf" srcId="{36B3B2D2-F2CB-4CC6-99A0-2CF4E62FD09F}" destId="{1E8987CE-B0C6-4731-BED7-DE1C08372304}" srcOrd="0" destOrd="0" presId="urn:microsoft.com/office/officeart/2005/8/layout/lProcess2"/>
    <dgm:cxn modelId="{EAB2CDB1-66D5-4F4B-ADA8-7D5F9CD30BE8}" type="presParOf" srcId="{36B3B2D2-F2CB-4CC6-99A0-2CF4E62FD09F}" destId="{E15A6CA2-5A01-466E-AE28-EDA99525DC46}" srcOrd="1" destOrd="0" presId="urn:microsoft.com/office/officeart/2005/8/layout/lProcess2"/>
    <dgm:cxn modelId="{D3744BB8-EAAB-4612-892B-3EB4EA9DBC79}" type="presParOf" srcId="{36B3B2D2-F2CB-4CC6-99A0-2CF4E62FD09F}" destId="{1FE47367-6F77-4C04-97E7-101711F52842}" srcOrd="2" destOrd="0" presId="urn:microsoft.com/office/officeart/2005/8/layout/lProcess2"/>
    <dgm:cxn modelId="{69688B01-8A9A-4894-9CEA-30D0DF005ED6}" type="presParOf" srcId="{36B3B2D2-F2CB-4CC6-99A0-2CF4E62FD09F}" destId="{2C8D15E7-4948-46C5-B3D6-B6060246F9BF}" srcOrd="3" destOrd="0" presId="urn:microsoft.com/office/officeart/2005/8/layout/lProcess2"/>
    <dgm:cxn modelId="{F4233F1A-A09A-4EB0-8905-369A7F47D32A}" type="presParOf" srcId="{36B3B2D2-F2CB-4CC6-99A0-2CF4E62FD09F}" destId="{639F2C42-B194-48F7-BB4F-7E90193333D8}" srcOrd="4" destOrd="0" presId="urn:microsoft.com/office/officeart/2005/8/layout/lProcess2"/>
    <dgm:cxn modelId="{38D386F1-7A53-438F-8EAF-B0FEE32A926C}" type="presParOf" srcId="{36B3B2D2-F2CB-4CC6-99A0-2CF4E62FD09F}" destId="{831FA4DA-4DDC-4731-B66B-FE7D8DF04D9A}" srcOrd="5" destOrd="0" presId="urn:microsoft.com/office/officeart/2005/8/layout/lProcess2"/>
    <dgm:cxn modelId="{08A89CA4-3A38-4216-9823-B9DD8BF5F02E}" type="presParOf" srcId="{36B3B2D2-F2CB-4CC6-99A0-2CF4E62FD09F}" destId="{6A252955-F665-4D5B-A2F1-3C22C7271612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C6D0B1-CD1D-4F4B-9A1C-74D068BE4DF5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087FBFA-3730-4376-B888-722CFE69551A}">
      <dgm:prSet phldrT="[Text]"/>
      <dgm:spPr/>
      <dgm:t>
        <a:bodyPr/>
        <a:lstStyle/>
        <a:p>
          <a:r>
            <a:rPr lang="en-US" dirty="0"/>
            <a:t>During workshop</a:t>
          </a:r>
        </a:p>
      </dgm:t>
    </dgm:pt>
    <dgm:pt modelId="{80E332A2-0258-4C7B-874F-682B1BBD4EFE}" type="parTrans" cxnId="{5312FF02-4F1F-4C0A-9125-C4E5E4B8803B}">
      <dgm:prSet/>
      <dgm:spPr/>
      <dgm:t>
        <a:bodyPr/>
        <a:lstStyle/>
        <a:p>
          <a:endParaRPr lang="en-US"/>
        </a:p>
      </dgm:t>
    </dgm:pt>
    <dgm:pt modelId="{C51515F3-C834-46D9-9D77-78127B56AB0D}" type="sibTrans" cxnId="{5312FF02-4F1F-4C0A-9125-C4E5E4B8803B}">
      <dgm:prSet/>
      <dgm:spPr/>
      <dgm:t>
        <a:bodyPr/>
        <a:lstStyle/>
        <a:p>
          <a:endParaRPr lang="en-US"/>
        </a:p>
      </dgm:t>
    </dgm:pt>
    <dgm:pt modelId="{02454762-69C3-45DA-99A3-E771CCF29ADA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Workshop will have high level estimations and assumptions on Industry System Technical layers</a:t>
          </a:r>
        </a:p>
      </dgm:t>
    </dgm:pt>
    <dgm:pt modelId="{9CBC5E7E-DBAC-4C55-8677-B544071CDBA4}" type="parTrans" cxnId="{6D74EC3D-BB4F-4CF9-A10A-E9E3BA5723D9}">
      <dgm:prSet/>
      <dgm:spPr/>
      <dgm:t>
        <a:bodyPr/>
        <a:lstStyle/>
        <a:p>
          <a:endParaRPr lang="en-US"/>
        </a:p>
      </dgm:t>
    </dgm:pt>
    <dgm:pt modelId="{92CC74B5-1E47-4078-9223-9C8996404344}" type="sibTrans" cxnId="{6D74EC3D-BB4F-4CF9-A10A-E9E3BA5723D9}">
      <dgm:prSet/>
      <dgm:spPr/>
      <dgm:t>
        <a:bodyPr/>
        <a:lstStyle/>
        <a:p>
          <a:endParaRPr lang="en-US"/>
        </a:p>
      </dgm:t>
    </dgm:pt>
    <dgm:pt modelId="{F73FF57A-C5E8-474B-8280-EBAAAC303066}">
      <dgm:prSet phldrT="[Text]"/>
      <dgm:spPr/>
      <dgm:t>
        <a:bodyPr/>
        <a:lstStyle/>
        <a:p>
          <a:r>
            <a:rPr lang="en-US" dirty="0"/>
            <a:t>After</a:t>
          </a:r>
        </a:p>
      </dgm:t>
    </dgm:pt>
    <dgm:pt modelId="{124F3ABF-A965-4E8A-AA36-FED3134534E6}" type="parTrans" cxnId="{9033128D-223A-417A-86C4-D8A03609A14B}">
      <dgm:prSet/>
      <dgm:spPr/>
      <dgm:t>
        <a:bodyPr/>
        <a:lstStyle/>
        <a:p>
          <a:endParaRPr lang="en-US"/>
        </a:p>
      </dgm:t>
    </dgm:pt>
    <dgm:pt modelId="{748FE8B0-E26B-4976-8660-9FACE98F24E1}" type="sibTrans" cxnId="{9033128D-223A-417A-86C4-D8A03609A14B}">
      <dgm:prSet/>
      <dgm:spPr/>
      <dgm:t>
        <a:bodyPr/>
        <a:lstStyle/>
        <a:p>
          <a:endParaRPr lang="en-US"/>
        </a:p>
      </dgm:t>
    </dgm:pt>
    <dgm:pt modelId="{51FBE8B9-C92C-4138-80CB-9E6B9701920A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After goes with POC, team could come back and do a better estimation</a:t>
          </a:r>
        </a:p>
      </dgm:t>
    </dgm:pt>
    <dgm:pt modelId="{78570CB9-296C-423C-8190-8E73892EB6C8}" type="parTrans" cxnId="{30EC667A-C604-4039-8A20-FCEDC8E7E82B}">
      <dgm:prSet/>
      <dgm:spPr/>
      <dgm:t>
        <a:bodyPr/>
        <a:lstStyle/>
        <a:p>
          <a:endParaRPr lang="en-US"/>
        </a:p>
      </dgm:t>
    </dgm:pt>
    <dgm:pt modelId="{D0081F43-C966-4A50-9394-FB69B7F71EAD}" type="sibTrans" cxnId="{30EC667A-C604-4039-8A20-FCEDC8E7E82B}">
      <dgm:prSet/>
      <dgm:spPr/>
      <dgm:t>
        <a:bodyPr/>
        <a:lstStyle/>
        <a:p>
          <a:endParaRPr lang="en-US"/>
        </a:p>
      </dgm:t>
    </dgm:pt>
    <dgm:pt modelId="{C5F8C96F-141B-420B-9BED-D51F114BFD23}">
      <dgm:prSet phldrT="[Text]"/>
      <dgm:spPr/>
      <dgm:t>
        <a:bodyPr/>
        <a:lstStyle/>
        <a:p>
          <a:r>
            <a:rPr lang="en-US" dirty="0"/>
            <a:t>First sprints</a:t>
          </a:r>
        </a:p>
      </dgm:t>
    </dgm:pt>
    <dgm:pt modelId="{F16C6A17-500C-49C7-8BAD-C6532408E17C}" type="parTrans" cxnId="{0535EF31-7339-4A20-B05E-5E00FC2E1690}">
      <dgm:prSet/>
      <dgm:spPr/>
      <dgm:t>
        <a:bodyPr/>
        <a:lstStyle/>
        <a:p>
          <a:endParaRPr lang="en-US"/>
        </a:p>
      </dgm:t>
    </dgm:pt>
    <dgm:pt modelId="{BFC2DDFE-E0A9-49B2-B8E2-66D0F46A5F71}" type="sibTrans" cxnId="{0535EF31-7339-4A20-B05E-5E00FC2E1690}">
      <dgm:prSet/>
      <dgm:spPr/>
      <dgm:t>
        <a:bodyPr/>
        <a:lstStyle/>
        <a:p>
          <a:endParaRPr lang="en-US"/>
        </a:p>
      </dgm:t>
    </dgm:pt>
    <dgm:pt modelId="{5B11BEE7-59F4-4201-8893-4A89CA78E19B}">
      <dgm:prSet phldrT="[Text]"/>
      <dgm:spPr/>
      <dgm:t>
        <a:bodyPr/>
        <a:lstStyle/>
        <a:p>
          <a:pPr algn="ctr"/>
          <a:r>
            <a:rPr lang="en-US" dirty="0"/>
            <a:t>Couple of sessions team were more confidence than others, but still it is a fact that an estimation review is needed</a:t>
          </a:r>
        </a:p>
      </dgm:t>
    </dgm:pt>
    <dgm:pt modelId="{6C2D85D1-DB2B-4679-98E1-C4EC4BDC432E}" type="parTrans" cxnId="{5D89D6A7-EC7E-4D3B-B71E-5486FE74FDB6}">
      <dgm:prSet/>
      <dgm:spPr/>
      <dgm:t>
        <a:bodyPr/>
        <a:lstStyle/>
        <a:p>
          <a:endParaRPr lang="en-US"/>
        </a:p>
      </dgm:t>
    </dgm:pt>
    <dgm:pt modelId="{FC374924-B571-42BE-BAF4-3DFDB597DB76}" type="sibTrans" cxnId="{5D89D6A7-EC7E-4D3B-B71E-5486FE74FDB6}">
      <dgm:prSet/>
      <dgm:spPr/>
      <dgm:t>
        <a:bodyPr/>
        <a:lstStyle/>
        <a:p>
          <a:endParaRPr lang="en-US"/>
        </a:p>
      </dgm:t>
    </dgm:pt>
    <dgm:pt modelId="{C3C37F14-4457-4B0D-80DE-280A8349D1FC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Receive the inputs to drive us on achievements</a:t>
          </a:r>
        </a:p>
      </dgm:t>
    </dgm:pt>
    <dgm:pt modelId="{6588FEBA-6DCD-42F5-ABE1-247182CB4DC6}" type="parTrans" cxnId="{880932B9-8EE7-4364-92A1-F36A8901F888}">
      <dgm:prSet/>
      <dgm:spPr/>
      <dgm:t>
        <a:bodyPr/>
        <a:lstStyle/>
        <a:p>
          <a:endParaRPr lang="en-US"/>
        </a:p>
      </dgm:t>
    </dgm:pt>
    <dgm:pt modelId="{6607229F-E275-4B5D-BC24-D762A4274D21}" type="sibTrans" cxnId="{880932B9-8EE7-4364-92A1-F36A8901F888}">
      <dgm:prSet/>
      <dgm:spPr/>
      <dgm:t>
        <a:bodyPr/>
        <a:lstStyle/>
        <a:p>
          <a:endParaRPr lang="en-US"/>
        </a:p>
      </dgm:t>
    </dgm:pt>
    <dgm:pt modelId="{723B185C-EBF3-4587-A45D-E148FE86A168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Provide lessons learnt to keep ITS process improvements,  </a:t>
          </a:r>
        </a:p>
      </dgm:t>
    </dgm:pt>
    <dgm:pt modelId="{13BFBC41-63E8-4F57-A1D7-84BB5DB786BA}" type="parTrans" cxnId="{1345E464-7518-46D0-8B49-322AB426A9AA}">
      <dgm:prSet/>
      <dgm:spPr/>
      <dgm:t>
        <a:bodyPr/>
        <a:lstStyle/>
        <a:p>
          <a:endParaRPr lang="en-US"/>
        </a:p>
      </dgm:t>
    </dgm:pt>
    <dgm:pt modelId="{1204A900-165A-48A5-914E-8FDA7A6634F0}" type="sibTrans" cxnId="{1345E464-7518-46D0-8B49-322AB426A9AA}">
      <dgm:prSet/>
      <dgm:spPr/>
      <dgm:t>
        <a:bodyPr/>
        <a:lstStyle/>
        <a:p>
          <a:endParaRPr lang="en-US"/>
        </a:p>
      </dgm:t>
    </dgm:pt>
    <dgm:pt modelId="{24756154-AF44-4ED7-8257-9F9133AA2D4E}" type="pres">
      <dgm:prSet presAssocID="{47C6D0B1-CD1D-4F4B-9A1C-74D068BE4DF5}" presName="outerComposite" presStyleCnt="0">
        <dgm:presLayoutVars>
          <dgm:chMax val="5"/>
          <dgm:dir/>
          <dgm:resizeHandles val="exact"/>
        </dgm:presLayoutVars>
      </dgm:prSet>
      <dgm:spPr/>
    </dgm:pt>
    <dgm:pt modelId="{9D689E27-C6AC-4EE0-9D6D-41588D9D2056}" type="pres">
      <dgm:prSet presAssocID="{47C6D0B1-CD1D-4F4B-9A1C-74D068BE4DF5}" presName="dummyMaxCanvas" presStyleCnt="0">
        <dgm:presLayoutVars/>
      </dgm:prSet>
      <dgm:spPr/>
    </dgm:pt>
    <dgm:pt modelId="{6282B0B2-61E3-4D2C-9EFD-3B9CE0FC0056}" type="pres">
      <dgm:prSet presAssocID="{47C6D0B1-CD1D-4F4B-9A1C-74D068BE4DF5}" presName="ThreeNodes_1" presStyleLbl="node1" presStyleIdx="0" presStyleCnt="3">
        <dgm:presLayoutVars>
          <dgm:bulletEnabled val="1"/>
        </dgm:presLayoutVars>
      </dgm:prSet>
      <dgm:spPr/>
    </dgm:pt>
    <dgm:pt modelId="{21390BC5-B615-4827-9339-18580FC0F953}" type="pres">
      <dgm:prSet presAssocID="{47C6D0B1-CD1D-4F4B-9A1C-74D068BE4DF5}" presName="ThreeNodes_2" presStyleLbl="node1" presStyleIdx="1" presStyleCnt="3">
        <dgm:presLayoutVars>
          <dgm:bulletEnabled val="1"/>
        </dgm:presLayoutVars>
      </dgm:prSet>
      <dgm:spPr/>
    </dgm:pt>
    <dgm:pt modelId="{9192F5C8-59BF-4A79-AB8E-745D6ADC70C0}" type="pres">
      <dgm:prSet presAssocID="{47C6D0B1-CD1D-4F4B-9A1C-74D068BE4DF5}" presName="ThreeNodes_3" presStyleLbl="node1" presStyleIdx="2" presStyleCnt="3">
        <dgm:presLayoutVars>
          <dgm:bulletEnabled val="1"/>
        </dgm:presLayoutVars>
      </dgm:prSet>
      <dgm:spPr/>
    </dgm:pt>
    <dgm:pt modelId="{A38C329A-8209-4D2C-AE36-700236F9EDCA}" type="pres">
      <dgm:prSet presAssocID="{47C6D0B1-CD1D-4F4B-9A1C-74D068BE4DF5}" presName="ThreeConn_1-2" presStyleLbl="fgAccFollowNode1" presStyleIdx="0" presStyleCnt="2">
        <dgm:presLayoutVars>
          <dgm:bulletEnabled val="1"/>
        </dgm:presLayoutVars>
      </dgm:prSet>
      <dgm:spPr/>
    </dgm:pt>
    <dgm:pt modelId="{44370718-DA70-41F8-99EE-350CA4554618}" type="pres">
      <dgm:prSet presAssocID="{47C6D0B1-CD1D-4F4B-9A1C-74D068BE4DF5}" presName="ThreeConn_2-3" presStyleLbl="fgAccFollowNode1" presStyleIdx="1" presStyleCnt="2">
        <dgm:presLayoutVars>
          <dgm:bulletEnabled val="1"/>
        </dgm:presLayoutVars>
      </dgm:prSet>
      <dgm:spPr/>
    </dgm:pt>
    <dgm:pt modelId="{3C1DAE91-1601-493B-A89D-89077F527A84}" type="pres">
      <dgm:prSet presAssocID="{47C6D0B1-CD1D-4F4B-9A1C-74D068BE4DF5}" presName="ThreeNodes_1_text" presStyleLbl="node1" presStyleIdx="2" presStyleCnt="3">
        <dgm:presLayoutVars>
          <dgm:bulletEnabled val="1"/>
        </dgm:presLayoutVars>
      </dgm:prSet>
      <dgm:spPr/>
    </dgm:pt>
    <dgm:pt modelId="{4660070E-A00A-42B4-8DA1-089EBBDDB266}" type="pres">
      <dgm:prSet presAssocID="{47C6D0B1-CD1D-4F4B-9A1C-74D068BE4DF5}" presName="ThreeNodes_2_text" presStyleLbl="node1" presStyleIdx="2" presStyleCnt="3">
        <dgm:presLayoutVars>
          <dgm:bulletEnabled val="1"/>
        </dgm:presLayoutVars>
      </dgm:prSet>
      <dgm:spPr/>
    </dgm:pt>
    <dgm:pt modelId="{D6B0F173-0E25-45B9-B0BD-BAA4D2F25D25}" type="pres">
      <dgm:prSet presAssocID="{47C6D0B1-CD1D-4F4B-9A1C-74D068BE4DF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12FF02-4F1F-4C0A-9125-C4E5E4B8803B}" srcId="{47C6D0B1-CD1D-4F4B-9A1C-74D068BE4DF5}" destId="{2087FBFA-3730-4376-B888-722CFE69551A}" srcOrd="0" destOrd="0" parTransId="{80E332A2-0258-4C7B-874F-682B1BBD4EFE}" sibTransId="{C51515F3-C834-46D9-9D77-78127B56AB0D}"/>
    <dgm:cxn modelId="{6BED3005-7CED-47BB-9F24-3DCB101FAA76}" type="presOf" srcId="{C51515F3-C834-46D9-9D77-78127B56AB0D}" destId="{A38C329A-8209-4D2C-AE36-700236F9EDCA}" srcOrd="0" destOrd="0" presId="urn:microsoft.com/office/officeart/2005/8/layout/vProcess5"/>
    <dgm:cxn modelId="{BC3CE506-39B9-41CA-8884-FFA97A412EA2}" type="presOf" srcId="{F73FF57A-C5E8-474B-8280-EBAAAC303066}" destId="{21390BC5-B615-4827-9339-18580FC0F953}" srcOrd="0" destOrd="0" presId="urn:microsoft.com/office/officeart/2005/8/layout/vProcess5"/>
    <dgm:cxn modelId="{97D6461B-56E8-4FDA-B58C-A4C7CA5B0CA7}" type="presOf" srcId="{C5F8C96F-141B-420B-9BED-D51F114BFD23}" destId="{D6B0F173-0E25-45B9-B0BD-BAA4D2F25D25}" srcOrd="1" destOrd="0" presId="urn:microsoft.com/office/officeart/2005/8/layout/vProcess5"/>
    <dgm:cxn modelId="{16DC6F27-9A0B-45A2-AB13-58B4B3C0A91A}" type="presOf" srcId="{02454762-69C3-45DA-99A3-E771CCF29ADA}" destId="{6282B0B2-61E3-4D2C-9EFD-3B9CE0FC0056}" srcOrd="0" destOrd="3" presId="urn:microsoft.com/office/officeart/2005/8/layout/vProcess5"/>
    <dgm:cxn modelId="{0535EF31-7339-4A20-B05E-5E00FC2E1690}" srcId="{47C6D0B1-CD1D-4F4B-9A1C-74D068BE4DF5}" destId="{C5F8C96F-141B-420B-9BED-D51F114BFD23}" srcOrd="2" destOrd="0" parTransId="{F16C6A17-500C-49C7-8BAD-C6532408E17C}" sibTransId="{BFC2DDFE-E0A9-49B2-B8E2-66D0F46A5F71}"/>
    <dgm:cxn modelId="{6D74EC3D-BB4F-4CF9-A10A-E9E3BA5723D9}" srcId="{2087FBFA-3730-4376-B888-722CFE69551A}" destId="{02454762-69C3-45DA-99A3-E771CCF29ADA}" srcOrd="2" destOrd="0" parTransId="{9CBC5E7E-DBAC-4C55-8677-B544071CDBA4}" sibTransId="{92CC74B5-1E47-4078-9223-9C8996404344}"/>
    <dgm:cxn modelId="{5D51A05F-4D96-4679-B924-5140771BBE48}" type="presOf" srcId="{C5F8C96F-141B-420B-9BED-D51F114BFD23}" destId="{9192F5C8-59BF-4A79-AB8E-745D6ADC70C0}" srcOrd="0" destOrd="0" presId="urn:microsoft.com/office/officeart/2005/8/layout/vProcess5"/>
    <dgm:cxn modelId="{1345E464-7518-46D0-8B49-322AB426A9AA}" srcId="{2087FBFA-3730-4376-B888-722CFE69551A}" destId="{723B185C-EBF3-4587-A45D-E148FE86A168}" srcOrd="1" destOrd="0" parTransId="{13BFBC41-63E8-4F57-A1D7-84BB5DB786BA}" sibTransId="{1204A900-165A-48A5-914E-8FDA7A6634F0}"/>
    <dgm:cxn modelId="{1F687768-A5A5-4FE6-82D9-7EFE6820DC89}" type="presOf" srcId="{47C6D0B1-CD1D-4F4B-9A1C-74D068BE4DF5}" destId="{24756154-AF44-4ED7-8257-9F9133AA2D4E}" srcOrd="0" destOrd="0" presId="urn:microsoft.com/office/officeart/2005/8/layout/vProcess5"/>
    <dgm:cxn modelId="{C6804850-DD4D-4C19-B8A4-E41D6FCC6AC8}" type="presOf" srcId="{723B185C-EBF3-4587-A45D-E148FE86A168}" destId="{3C1DAE91-1601-493B-A89D-89077F527A84}" srcOrd="1" destOrd="2" presId="urn:microsoft.com/office/officeart/2005/8/layout/vProcess5"/>
    <dgm:cxn modelId="{3C89F452-3ACA-4044-B069-2380303F6DA3}" type="presOf" srcId="{F73FF57A-C5E8-474B-8280-EBAAAC303066}" destId="{4660070E-A00A-42B4-8DA1-089EBBDDB266}" srcOrd="1" destOrd="0" presId="urn:microsoft.com/office/officeart/2005/8/layout/vProcess5"/>
    <dgm:cxn modelId="{7109F854-3CE3-447F-91F8-B8E00D36ADFE}" type="presOf" srcId="{51FBE8B9-C92C-4138-80CB-9E6B9701920A}" destId="{21390BC5-B615-4827-9339-18580FC0F953}" srcOrd="0" destOrd="1" presId="urn:microsoft.com/office/officeart/2005/8/layout/vProcess5"/>
    <dgm:cxn modelId="{30EC667A-C604-4039-8A20-FCEDC8E7E82B}" srcId="{F73FF57A-C5E8-474B-8280-EBAAAC303066}" destId="{51FBE8B9-C92C-4138-80CB-9E6B9701920A}" srcOrd="0" destOrd="0" parTransId="{78570CB9-296C-423C-8190-8E73892EB6C8}" sibTransId="{D0081F43-C966-4A50-9394-FB69B7F71EAD}"/>
    <dgm:cxn modelId="{D3F9607D-C7CB-4D09-9320-E2EAFF6DD1A9}" type="presOf" srcId="{2087FBFA-3730-4376-B888-722CFE69551A}" destId="{3C1DAE91-1601-493B-A89D-89077F527A84}" srcOrd="1" destOrd="0" presId="urn:microsoft.com/office/officeart/2005/8/layout/vProcess5"/>
    <dgm:cxn modelId="{6688557E-C1EA-4FF8-B8E2-5510D81005AB}" type="presOf" srcId="{5B11BEE7-59F4-4201-8893-4A89CA78E19B}" destId="{D6B0F173-0E25-45B9-B0BD-BAA4D2F25D25}" srcOrd="1" destOrd="1" presId="urn:microsoft.com/office/officeart/2005/8/layout/vProcess5"/>
    <dgm:cxn modelId="{9033128D-223A-417A-86C4-D8A03609A14B}" srcId="{47C6D0B1-CD1D-4F4B-9A1C-74D068BE4DF5}" destId="{F73FF57A-C5E8-474B-8280-EBAAAC303066}" srcOrd="1" destOrd="0" parTransId="{124F3ABF-A965-4E8A-AA36-FED3134534E6}" sibTransId="{748FE8B0-E26B-4976-8660-9FACE98F24E1}"/>
    <dgm:cxn modelId="{1C875291-D696-4262-B63F-1E49DF5F87D6}" type="presOf" srcId="{748FE8B0-E26B-4976-8660-9FACE98F24E1}" destId="{44370718-DA70-41F8-99EE-350CA4554618}" srcOrd="0" destOrd="0" presId="urn:microsoft.com/office/officeart/2005/8/layout/vProcess5"/>
    <dgm:cxn modelId="{6A89FD94-53B8-4F1D-A8A5-D213FD4DF9AF}" type="presOf" srcId="{5B11BEE7-59F4-4201-8893-4A89CA78E19B}" destId="{9192F5C8-59BF-4A79-AB8E-745D6ADC70C0}" srcOrd="0" destOrd="1" presId="urn:microsoft.com/office/officeart/2005/8/layout/vProcess5"/>
    <dgm:cxn modelId="{F7979C9C-40E4-49B9-A78A-01C8824C2404}" type="presOf" srcId="{51FBE8B9-C92C-4138-80CB-9E6B9701920A}" destId="{4660070E-A00A-42B4-8DA1-089EBBDDB266}" srcOrd="1" destOrd="1" presId="urn:microsoft.com/office/officeart/2005/8/layout/vProcess5"/>
    <dgm:cxn modelId="{98C73AA3-63A4-462E-89A3-4C39D4B053EF}" type="presOf" srcId="{C3C37F14-4457-4B0D-80DE-280A8349D1FC}" destId="{6282B0B2-61E3-4D2C-9EFD-3B9CE0FC0056}" srcOrd="0" destOrd="1" presId="urn:microsoft.com/office/officeart/2005/8/layout/vProcess5"/>
    <dgm:cxn modelId="{5D89D6A7-EC7E-4D3B-B71E-5486FE74FDB6}" srcId="{C5F8C96F-141B-420B-9BED-D51F114BFD23}" destId="{5B11BEE7-59F4-4201-8893-4A89CA78E19B}" srcOrd="0" destOrd="0" parTransId="{6C2D85D1-DB2B-4679-98E1-C4EC4BDC432E}" sibTransId="{FC374924-B571-42BE-BAF4-3DFDB597DB76}"/>
    <dgm:cxn modelId="{880932B9-8EE7-4364-92A1-F36A8901F888}" srcId="{2087FBFA-3730-4376-B888-722CFE69551A}" destId="{C3C37F14-4457-4B0D-80DE-280A8349D1FC}" srcOrd="0" destOrd="0" parTransId="{6588FEBA-6DCD-42F5-ABE1-247182CB4DC6}" sibTransId="{6607229F-E275-4B5D-BC24-D762A4274D21}"/>
    <dgm:cxn modelId="{68DEF9C9-990A-4DC0-A420-C3EB356602A9}" type="presOf" srcId="{02454762-69C3-45DA-99A3-E771CCF29ADA}" destId="{3C1DAE91-1601-493B-A89D-89077F527A84}" srcOrd="1" destOrd="3" presId="urn:microsoft.com/office/officeart/2005/8/layout/vProcess5"/>
    <dgm:cxn modelId="{D55F53CD-3A7E-4834-A004-B7B0812A418B}" type="presOf" srcId="{C3C37F14-4457-4B0D-80DE-280A8349D1FC}" destId="{3C1DAE91-1601-493B-A89D-89077F527A84}" srcOrd="1" destOrd="1" presId="urn:microsoft.com/office/officeart/2005/8/layout/vProcess5"/>
    <dgm:cxn modelId="{7194BBE8-52A0-4564-8748-C26F3A5B0211}" type="presOf" srcId="{2087FBFA-3730-4376-B888-722CFE69551A}" destId="{6282B0B2-61E3-4D2C-9EFD-3B9CE0FC0056}" srcOrd="0" destOrd="0" presId="urn:microsoft.com/office/officeart/2005/8/layout/vProcess5"/>
    <dgm:cxn modelId="{5DB8C7EB-5A8D-4B38-B446-4B05C1515678}" type="presOf" srcId="{723B185C-EBF3-4587-A45D-E148FE86A168}" destId="{6282B0B2-61E3-4D2C-9EFD-3B9CE0FC0056}" srcOrd="0" destOrd="2" presId="urn:microsoft.com/office/officeart/2005/8/layout/vProcess5"/>
    <dgm:cxn modelId="{81569CC3-2A69-4EB6-8053-3A6CCC1BCC4E}" type="presParOf" srcId="{24756154-AF44-4ED7-8257-9F9133AA2D4E}" destId="{9D689E27-C6AC-4EE0-9D6D-41588D9D2056}" srcOrd="0" destOrd="0" presId="urn:microsoft.com/office/officeart/2005/8/layout/vProcess5"/>
    <dgm:cxn modelId="{9CEBC008-1FB2-4E19-B4CC-DDBFDC66109C}" type="presParOf" srcId="{24756154-AF44-4ED7-8257-9F9133AA2D4E}" destId="{6282B0B2-61E3-4D2C-9EFD-3B9CE0FC0056}" srcOrd="1" destOrd="0" presId="urn:microsoft.com/office/officeart/2005/8/layout/vProcess5"/>
    <dgm:cxn modelId="{3B57B6AD-8BA1-4886-9A46-03A070A280A5}" type="presParOf" srcId="{24756154-AF44-4ED7-8257-9F9133AA2D4E}" destId="{21390BC5-B615-4827-9339-18580FC0F953}" srcOrd="2" destOrd="0" presId="urn:microsoft.com/office/officeart/2005/8/layout/vProcess5"/>
    <dgm:cxn modelId="{B801CDCD-9AD5-4BC1-9050-5B09F6BB106C}" type="presParOf" srcId="{24756154-AF44-4ED7-8257-9F9133AA2D4E}" destId="{9192F5C8-59BF-4A79-AB8E-745D6ADC70C0}" srcOrd="3" destOrd="0" presId="urn:microsoft.com/office/officeart/2005/8/layout/vProcess5"/>
    <dgm:cxn modelId="{7E005ACE-2043-4D21-BAAA-1639B6DD43FF}" type="presParOf" srcId="{24756154-AF44-4ED7-8257-9F9133AA2D4E}" destId="{A38C329A-8209-4D2C-AE36-700236F9EDCA}" srcOrd="4" destOrd="0" presId="urn:microsoft.com/office/officeart/2005/8/layout/vProcess5"/>
    <dgm:cxn modelId="{8A587119-C347-4195-A280-47063ADFCB3A}" type="presParOf" srcId="{24756154-AF44-4ED7-8257-9F9133AA2D4E}" destId="{44370718-DA70-41F8-99EE-350CA4554618}" srcOrd="5" destOrd="0" presId="urn:microsoft.com/office/officeart/2005/8/layout/vProcess5"/>
    <dgm:cxn modelId="{F98BCF89-7522-4340-A2CF-475E9365C6F4}" type="presParOf" srcId="{24756154-AF44-4ED7-8257-9F9133AA2D4E}" destId="{3C1DAE91-1601-493B-A89D-89077F527A84}" srcOrd="6" destOrd="0" presId="urn:microsoft.com/office/officeart/2005/8/layout/vProcess5"/>
    <dgm:cxn modelId="{4B7D5997-211E-49D9-8CB8-E0A5B22F8A19}" type="presParOf" srcId="{24756154-AF44-4ED7-8257-9F9133AA2D4E}" destId="{4660070E-A00A-42B4-8DA1-089EBBDDB266}" srcOrd="7" destOrd="0" presId="urn:microsoft.com/office/officeart/2005/8/layout/vProcess5"/>
    <dgm:cxn modelId="{F57DCFB6-D965-45A5-B669-910074C14FF7}" type="presParOf" srcId="{24756154-AF44-4ED7-8257-9F9133AA2D4E}" destId="{D6B0F173-0E25-45B9-B0BD-BAA4D2F25D2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42F6F-1530-46A5-8E78-AC06DBEB5C18}">
      <dsp:nvSpPr>
        <dsp:cNvPr id="0" name=""/>
        <dsp:cNvSpPr/>
      </dsp:nvSpPr>
      <dsp:spPr>
        <a:xfrm>
          <a:off x="1879501" y="1431"/>
          <a:ext cx="1335926" cy="133592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POD Inc Requirements</a:t>
          </a:r>
        </a:p>
      </dsp:txBody>
      <dsp:txXfrm>
        <a:off x="2075143" y="197073"/>
        <a:ext cx="944642" cy="944642"/>
      </dsp:txXfrm>
    </dsp:sp>
    <dsp:sp modelId="{B2CD1E30-659A-4DD8-8472-EF621CA0C358}">
      <dsp:nvSpPr>
        <dsp:cNvPr id="0" name=""/>
        <dsp:cNvSpPr/>
      </dsp:nvSpPr>
      <dsp:spPr>
        <a:xfrm rot="2700000">
          <a:off x="3072098" y="1146442"/>
          <a:ext cx="355702" cy="450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87725" y="1198889"/>
        <a:ext cx="248991" cy="270525"/>
      </dsp:txXfrm>
    </dsp:sp>
    <dsp:sp modelId="{A7D19954-77F8-4B4E-B06E-0BFDBAFF4F1F}">
      <dsp:nvSpPr>
        <dsp:cNvPr id="0" name=""/>
        <dsp:cNvSpPr/>
      </dsp:nvSpPr>
      <dsp:spPr>
        <a:xfrm>
          <a:off x="3298709" y="1420639"/>
          <a:ext cx="1335926" cy="13359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Lambda concurrent execution limits</a:t>
          </a:r>
        </a:p>
      </dsp:txBody>
      <dsp:txXfrm>
        <a:off x="3494351" y="1616281"/>
        <a:ext cx="944642" cy="944642"/>
      </dsp:txXfrm>
    </dsp:sp>
    <dsp:sp modelId="{A2B0C12A-8837-4184-A4A4-D3FC9C5B11F7}">
      <dsp:nvSpPr>
        <dsp:cNvPr id="0" name=""/>
        <dsp:cNvSpPr/>
      </dsp:nvSpPr>
      <dsp:spPr>
        <a:xfrm rot="8100000">
          <a:off x="3086335" y="2565650"/>
          <a:ext cx="355702" cy="450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177419" y="2618097"/>
        <a:ext cx="248991" cy="270525"/>
      </dsp:txXfrm>
    </dsp:sp>
    <dsp:sp modelId="{D756D433-633D-44ED-BD9E-A08E8482C2E9}">
      <dsp:nvSpPr>
        <dsp:cNvPr id="0" name=""/>
        <dsp:cNvSpPr/>
      </dsp:nvSpPr>
      <dsp:spPr>
        <a:xfrm>
          <a:off x="1879501" y="2839847"/>
          <a:ext cx="1335926" cy="13359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Account Migration</a:t>
          </a:r>
        </a:p>
      </dsp:txBody>
      <dsp:txXfrm>
        <a:off x="2075143" y="3035489"/>
        <a:ext cx="944642" cy="944642"/>
      </dsp:txXfrm>
    </dsp:sp>
    <dsp:sp modelId="{20397C1B-AC4A-41AB-857A-D0D93A101E0B}">
      <dsp:nvSpPr>
        <dsp:cNvPr id="0" name=""/>
        <dsp:cNvSpPr/>
      </dsp:nvSpPr>
      <dsp:spPr>
        <a:xfrm rot="13500000">
          <a:off x="1667127" y="2579887"/>
          <a:ext cx="355702" cy="450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758211" y="2707790"/>
        <a:ext cx="248991" cy="270525"/>
      </dsp:txXfrm>
    </dsp:sp>
    <dsp:sp modelId="{0A7CAC9B-90F8-4517-B202-0672D1796F27}">
      <dsp:nvSpPr>
        <dsp:cNvPr id="0" name=""/>
        <dsp:cNvSpPr/>
      </dsp:nvSpPr>
      <dsp:spPr>
        <a:xfrm>
          <a:off x="460293" y="1420639"/>
          <a:ext cx="1335926" cy="13359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POD Isolation from Monsanto Infrastructure</a:t>
          </a:r>
        </a:p>
      </dsp:txBody>
      <dsp:txXfrm>
        <a:off x="655935" y="1616281"/>
        <a:ext cx="944642" cy="944642"/>
      </dsp:txXfrm>
    </dsp:sp>
    <dsp:sp modelId="{BBBE4820-E320-44EC-B12A-4CA744F52A08}">
      <dsp:nvSpPr>
        <dsp:cNvPr id="0" name=""/>
        <dsp:cNvSpPr/>
      </dsp:nvSpPr>
      <dsp:spPr>
        <a:xfrm rot="18900000">
          <a:off x="1652890" y="1160679"/>
          <a:ext cx="355702" cy="4508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68517" y="1288582"/>
        <a:ext cx="248991" cy="2705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DB66-E7DE-459B-828B-7D0E467782F7}">
      <dsp:nvSpPr>
        <dsp:cNvPr id="0" name=""/>
        <dsp:cNvSpPr/>
      </dsp:nvSpPr>
      <dsp:spPr>
        <a:xfrm>
          <a:off x="5637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IAM</a:t>
          </a:r>
        </a:p>
      </dsp:txBody>
      <dsp:txXfrm>
        <a:off x="5637" y="0"/>
        <a:ext cx="1353118" cy="1372395"/>
      </dsp:txXfrm>
    </dsp:sp>
    <dsp:sp modelId="{F3AF93D1-D5C5-446B-9E8A-2171FA997967}">
      <dsp:nvSpPr>
        <dsp:cNvPr id="0" name=""/>
        <dsp:cNvSpPr/>
      </dsp:nvSpPr>
      <dsp:spPr>
        <a:xfrm>
          <a:off x="140949" y="1373735"/>
          <a:ext cx="1082495" cy="13793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roles</a:t>
          </a:r>
        </a:p>
      </dsp:txBody>
      <dsp:txXfrm>
        <a:off x="172654" y="1405440"/>
        <a:ext cx="1019085" cy="1315909"/>
      </dsp:txXfrm>
    </dsp:sp>
    <dsp:sp modelId="{EEDBCD49-D749-471D-8B27-7D3B2FB76997}">
      <dsp:nvSpPr>
        <dsp:cNvPr id="0" name=""/>
        <dsp:cNvSpPr/>
      </dsp:nvSpPr>
      <dsp:spPr>
        <a:xfrm>
          <a:off x="140949" y="2965258"/>
          <a:ext cx="1082495" cy="1379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Assume role from PING</a:t>
          </a:r>
        </a:p>
      </dsp:txBody>
      <dsp:txXfrm>
        <a:off x="172654" y="2996963"/>
        <a:ext cx="1019085" cy="1315909"/>
      </dsp:txXfrm>
    </dsp:sp>
    <dsp:sp modelId="{8BAA19BA-8F47-43F3-8296-E9E4C8B5579F}">
      <dsp:nvSpPr>
        <dsp:cNvPr id="0" name=""/>
        <dsp:cNvSpPr/>
      </dsp:nvSpPr>
      <dsp:spPr>
        <a:xfrm>
          <a:off x="1460240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VPC</a:t>
          </a:r>
        </a:p>
      </dsp:txBody>
      <dsp:txXfrm>
        <a:off x="1460240" y="0"/>
        <a:ext cx="1353118" cy="1372395"/>
      </dsp:txXfrm>
    </dsp:sp>
    <dsp:sp modelId="{1726868F-29B8-41D2-B5BD-903459EC1347}">
      <dsp:nvSpPr>
        <dsp:cNvPr id="0" name=""/>
        <dsp:cNvSpPr/>
      </dsp:nvSpPr>
      <dsp:spPr>
        <a:xfrm>
          <a:off x="1595552" y="1372506"/>
          <a:ext cx="1082495" cy="66642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Creation</a:t>
          </a:r>
        </a:p>
      </dsp:txBody>
      <dsp:txXfrm>
        <a:off x="1615071" y="1392025"/>
        <a:ext cx="1043457" cy="627391"/>
      </dsp:txXfrm>
    </dsp:sp>
    <dsp:sp modelId="{3B78C6F1-C080-4B44-ADAA-3ECB1EE60BF6}">
      <dsp:nvSpPr>
        <dsp:cNvPr id="0" name=""/>
        <dsp:cNvSpPr/>
      </dsp:nvSpPr>
      <dsp:spPr>
        <a:xfrm>
          <a:off x="1595552" y="2141463"/>
          <a:ext cx="1082495" cy="66642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Security Groups</a:t>
          </a:r>
        </a:p>
      </dsp:txBody>
      <dsp:txXfrm>
        <a:off x="1615071" y="2160982"/>
        <a:ext cx="1043457" cy="627391"/>
      </dsp:txXfrm>
    </dsp:sp>
    <dsp:sp modelId="{6A325587-2073-4A80-9A45-54EEF333FDAC}">
      <dsp:nvSpPr>
        <dsp:cNvPr id="0" name=""/>
        <dsp:cNvSpPr/>
      </dsp:nvSpPr>
      <dsp:spPr>
        <a:xfrm>
          <a:off x="1595552" y="2910420"/>
          <a:ext cx="1082495" cy="66642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Bastion Servers</a:t>
          </a:r>
        </a:p>
      </dsp:txBody>
      <dsp:txXfrm>
        <a:off x="1615071" y="2929939"/>
        <a:ext cx="1043457" cy="627391"/>
      </dsp:txXfrm>
    </dsp:sp>
    <dsp:sp modelId="{D0A87D47-F429-40A0-BE88-5E22F13E4E3C}">
      <dsp:nvSpPr>
        <dsp:cNvPr id="0" name=""/>
        <dsp:cNvSpPr/>
      </dsp:nvSpPr>
      <dsp:spPr>
        <a:xfrm>
          <a:off x="1595552" y="3679377"/>
          <a:ext cx="1082495" cy="6664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VPC Peering</a:t>
          </a:r>
        </a:p>
      </dsp:txBody>
      <dsp:txXfrm>
        <a:off x="1615071" y="3698896"/>
        <a:ext cx="1043457" cy="627391"/>
      </dsp:txXfrm>
    </dsp:sp>
    <dsp:sp modelId="{3BB5CC0A-CE97-4814-BE01-11BDBBB619A0}">
      <dsp:nvSpPr>
        <dsp:cNvPr id="0" name=""/>
        <dsp:cNvSpPr/>
      </dsp:nvSpPr>
      <dsp:spPr>
        <a:xfrm>
          <a:off x="2914843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Jenkins</a:t>
          </a:r>
        </a:p>
      </dsp:txBody>
      <dsp:txXfrm>
        <a:off x="2914843" y="0"/>
        <a:ext cx="1353118" cy="1372395"/>
      </dsp:txXfrm>
    </dsp:sp>
    <dsp:sp modelId="{1A7548F1-7667-489E-870F-8739EC090AEE}">
      <dsp:nvSpPr>
        <dsp:cNvPr id="0" name=""/>
        <dsp:cNvSpPr/>
      </dsp:nvSpPr>
      <dsp:spPr>
        <a:xfrm>
          <a:off x="2914870" y="1373735"/>
          <a:ext cx="1353064" cy="13793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ES" sz="1200" kern="1200" dirty="0" err="1"/>
            <a:t>Update</a:t>
          </a:r>
          <a:r>
            <a:rPr lang="es-ES" sz="1200" kern="1200" dirty="0"/>
            <a:t> lambda </a:t>
          </a:r>
          <a:r>
            <a:rPr lang="es-ES" sz="1200" kern="1200" dirty="0" err="1"/>
            <a:t>jobs</a:t>
          </a:r>
          <a:r>
            <a:rPr lang="es-ES" sz="1200" kern="1200" dirty="0"/>
            <a:t> </a:t>
          </a:r>
          <a:r>
            <a:rPr lang="es-ES" sz="1200" kern="1200" dirty="0" err="1"/>
            <a:t>configuration</a:t>
          </a:r>
          <a:r>
            <a:rPr lang="es-ES" sz="1200" kern="1200" dirty="0"/>
            <a:t> (92+ </a:t>
          </a:r>
          <a:r>
            <a:rPr lang="es-ES" sz="1200" kern="1200" dirty="0" err="1"/>
            <a:t>repositories</a:t>
          </a:r>
          <a:r>
            <a:rPr lang="es-ES" sz="1200" kern="1200" dirty="0"/>
            <a:t> * 4 </a:t>
          </a:r>
          <a:r>
            <a:rPr lang="es-ES" sz="1200" kern="1200" dirty="0" err="1"/>
            <a:t>environments</a:t>
          </a:r>
          <a:r>
            <a:rPr lang="es-ES" sz="1200" kern="1200" dirty="0"/>
            <a:t>)</a:t>
          </a:r>
          <a:endParaRPr lang="en-US" sz="1200" kern="1200" dirty="0"/>
        </a:p>
      </dsp:txBody>
      <dsp:txXfrm>
        <a:off x="2954500" y="1413365"/>
        <a:ext cx="1273804" cy="1300059"/>
      </dsp:txXfrm>
    </dsp:sp>
    <dsp:sp modelId="{724A723B-73C5-4C4D-A4D5-4D2868AA391F}">
      <dsp:nvSpPr>
        <dsp:cNvPr id="0" name=""/>
        <dsp:cNvSpPr/>
      </dsp:nvSpPr>
      <dsp:spPr>
        <a:xfrm>
          <a:off x="3050155" y="2965258"/>
          <a:ext cx="1082495" cy="1379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ES" sz="1200" kern="1200" dirty="0"/>
            <a:t>Lambda </a:t>
          </a:r>
          <a:r>
            <a:rPr lang="es-ES" sz="1200" kern="1200" dirty="0" err="1"/>
            <a:t>deployments</a:t>
          </a:r>
          <a:endParaRPr lang="en-US" sz="1200" kern="1200" dirty="0"/>
        </a:p>
      </dsp:txBody>
      <dsp:txXfrm>
        <a:off x="3081860" y="2996963"/>
        <a:ext cx="1019085" cy="1315909"/>
      </dsp:txXfrm>
    </dsp:sp>
    <dsp:sp modelId="{0CE2A254-7216-45FA-8A06-03976674D872}">
      <dsp:nvSpPr>
        <dsp:cNvPr id="0" name=""/>
        <dsp:cNvSpPr/>
      </dsp:nvSpPr>
      <dsp:spPr>
        <a:xfrm>
          <a:off x="4369446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API Gateway</a:t>
          </a:r>
        </a:p>
      </dsp:txBody>
      <dsp:txXfrm>
        <a:off x="4369446" y="0"/>
        <a:ext cx="1353118" cy="1372395"/>
      </dsp:txXfrm>
    </dsp:sp>
    <dsp:sp modelId="{13CD9673-7FB0-4C8E-9A9A-589A981AA24A}">
      <dsp:nvSpPr>
        <dsp:cNvPr id="0" name=""/>
        <dsp:cNvSpPr/>
      </dsp:nvSpPr>
      <dsp:spPr>
        <a:xfrm>
          <a:off x="4504758" y="1373735"/>
          <a:ext cx="1082495" cy="13793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ES" sz="1200" kern="1200" dirty="0" err="1"/>
            <a:t>Migrate</a:t>
          </a:r>
          <a:r>
            <a:rPr lang="es-ES" sz="1200" kern="1200" dirty="0"/>
            <a:t> API Gateway </a:t>
          </a:r>
          <a:r>
            <a:rPr lang="es-ES" sz="1200" kern="1200" dirty="0" err="1"/>
            <a:t>through</a:t>
          </a:r>
          <a:r>
            <a:rPr lang="es-ES" sz="1200" kern="1200" dirty="0"/>
            <a:t> </a:t>
          </a:r>
          <a:r>
            <a:rPr lang="es-ES" sz="1200" kern="1200" dirty="0" err="1"/>
            <a:t>swagger</a:t>
          </a:r>
          <a:r>
            <a:rPr lang="es-ES" sz="1200" kern="1200" dirty="0"/>
            <a:t> </a:t>
          </a:r>
          <a:r>
            <a:rPr lang="es-ES" sz="1200" kern="1200" dirty="0" err="1"/>
            <a:t>export</a:t>
          </a:r>
          <a:endParaRPr lang="en-US" sz="1200" kern="1200" dirty="0"/>
        </a:p>
      </dsp:txBody>
      <dsp:txXfrm>
        <a:off x="4536463" y="1405440"/>
        <a:ext cx="1019085" cy="1315909"/>
      </dsp:txXfrm>
    </dsp:sp>
    <dsp:sp modelId="{DD19A32B-7241-46D0-B054-6D816468F0F5}">
      <dsp:nvSpPr>
        <dsp:cNvPr id="0" name=""/>
        <dsp:cNvSpPr/>
      </dsp:nvSpPr>
      <dsp:spPr>
        <a:xfrm>
          <a:off x="4504758" y="2965258"/>
          <a:ext cx="1082495" cy="137931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s-ES" sz="1200" kern="1200" dirty="0" err="1"/>
            <a:t>Add</a:t>
          </a:r>
          <a:r>
            <a:rPr lang="es-ES" sz="1200" kern="1200" dirty="0"/>
            <a:t> API Gateway role </a:t>
          </a:r>
          <a:r>
            <a:rPr lang="es-ES" sz="1200" kern="1200" dirty="0" err="1"/>
            <a:t>to</a:t>
          </a:r>
          <a:r>
            <a:rPr lang="es-ES" sz="1200" kern="1200" dirty="0"/>
            <a:t> </a:t>
          </a:r>
          <a:r>
            <a:rPr lang="es-ES" sz="1200" kern="1200" dirty="0" err="1"/>
            <a:t>all</a:t>
          </a:r>
          <a:r>
            <a:rPr lang="es-ES" sz="1200" kern="1200" dirty="0"/>
            <a:t> </a:t>
          </a:r>
          <a:r>
            <a:rPr lang="es-ES" sz="1200" kern="1200" dirty="0" err="1"/>
            <a:t>paths</a:t>
          </a:r>
          <a:endParaRPr lang="en-US" sz="1200" kern="1200" dirty="0"/>
        </a:p>
      </dsp:txBody>
      <dsp:txXfrm>
        <a:off x="4536463" y="2996963"/>
        <a:ext cx="1019085" cy="1315909"/>
      </dsp:txXfrm>
    </dsp:sp>
    <dsp:sp modelId="{2043F105-ACAF-4024-8160-EB79A60B941A}">
      <dsp:nvSpPr>
        <dsp:cNvPr id="0" name=""/>
        <dsp:cNvSpPr/>
      </dsp:nvSpPr>
      <dsp:spPr>
        <a:xfrm>
          <a:off x="5824048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Automation</a:t>
          </a:r>
        </a:p>
      </dsp:txBody>
      <dsp:txXfrm>
        <a:off x="5824048" y="0"/>
        <a:ext cx="1353118" cy="1372395"/>
      </dsp:txXfrm>
    </dsp:sp>
    <dsp:sp modelId="{7B1A1A9A-A92E-40CB-A11C-E41F89AA46EC}">
      <dsp:nvSpPr>
        <dsp:cNvPr id="0" name=""/>
        <dsp:cNvSpPr/>
      </dsp:nvSpPr>
      <dsp:spPr>
        <a:xfrm>
          <a:off x="5959360" y="1373260"/>
          <a:ext cx="1082495" cy="5292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Terraform for 328 resources</a:t>
          </a:r>
        </a:p>
      </dsp:txBody>
      <dsp:txXfrm>
        <a:off x="5974860" y="1388760"/>
        <a:ext cx="1051495" cy="498223"/>
      </dsp:txXfrm>
    </dsp:sp>
    <dsp:sp modelId="{5A8ACC58-C2AE-4947-8FEA-390EF3A82557}">
      <dsp:nvSpPr>
        <dsp:cNvPr id="0" name=""/>
        <dsp:cNvSpPr/>
      </dsp:nvSpPr>
      <dsp:spPr>
        <a:xfrm>
          <a:off x="5959360" y="1983903"/>
          <a:ext cx="1082495" cy="5292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Lambdas config</a:t>
          </a:r>
        </a:p>
      </dsp:txBody>
      <dsp:txXfrm>
        <a:off x="5974860" y="1999403"/>
        <a:ext cx="1051495" cy="498223"/>
      </dsp:txXfrm>
    </dsp:sp>
    <dsp:sp modelId="{6FDE04BA-0119-4DD4-B05F-96A952F21A51}">
      <dsp:nvSpPr>
        <dsp:cNvPr id="0" name=""/>
        <dsp:cNvSpPr/>
      </dsp:nvSpPr>
      <dsp:spPr>
        <a:xfrm>
          <a:off x="5959360" y="2594545"/>
          <a:ext cx="1082495" cy="5292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Jenkins deploy config</a:t>
          </a:r>
        </a:p>
      </dsp:txBody>
      <dsp:txXfrm>
        <a:off x="5974860" y="2610045"/>
        <a:ext cx="1051495" cy="498223"/>
      </dsp:txXfrm>
    </dsp:sp>
    <dsp:sp modelId="{CDEEBFBF-2CE2-47BB-8882-5B45897EFC5B}">
      <dsp:nvSpPr>
        <dsp:cNvPr id="0" name=""/>
        <dsp:cNvSpPr/>
      </dsp:nvSpPr>
      <dsp:spPr>
        <a:xfrm>
          <a:off x="5959360" y="3205187"/>
          <a:ext cx="1082495" cy="52922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Uis</a:t>
          </a:r>
          <a:r>
            <a:rPr lang="en-US" sz="1200" kern="1200" dirty="0"/>
            <a:t> config</a:t>
          </a:r>
        </a:p>
      </dsp:txBody>
      <dsp:txXfrm>
        <a:off x="5974860" y="3220687"/>
        <a:ext cx="1051495" cy="498223"/>
      </dsp:txXfrm>
    </dsp:sp>
    <dsp:sp modelId="{C20D9158-F0FA-4E86-B253-08E3B3806B8E}">
      <dsp:nvSpPr>
        <dsp:cNvPr id="0" name=""/>
        <dsp:cNvSpPr/>
      </dsp:nvSpPr>
      <dsp:spPr>
        <a:xfrm>
          <a:off x="5959360" y="3815829"/>
          <a:ext cx="1082495" cy="52922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Tags</a:t>
          </a:r>
        </a:p>
      </dsp:txBody>
      <dsp:txXfrm>
        <a:off x="5974860" y="3831329"/>
        <a:ext cx="1051495" cy="498223"/>
      </dsp:txXfrm>
    </dsp:sp>
    <dsp:sp modelId="{62CA1111-3073-44C5-B280-ADC270CE02CB}">
      <dsp:nvSpPr>
        <dsp:cNvPr id="0" name=""/>
        <dsp:cNvSpPr/>
      </dsp:nvSpPr>
      <dsp:spPr>
        <a:xfrm>
          <a:off x="7278651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S3</a:t>
          </a:r>
        </a:p>
      </dsp:txBody>
      <dsp:txXfrm>
        <a:off x="7278651" y="0"/>
        <a:ext cx="1353118" cy="1372395"/>
      </dsp:txXfrm>
    </dsp:sp>
    <dsp:sp modelId="{AC3A7401-C3C8-44A0-B3FA-31D8F6239195}">
      <dsp:nvSpPr>
        <dsp:cNvPr id="0" name=""/>
        <dsp:cNvSpPr/>
      </dsp:nvSpPr>
      <dsp:spPr>
        <a:xfrm>
          <a:off x="7413963" y="1372395"/>
          <a:ext cx="1082495" cy="29735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s-ES" sz="1200" kern="1200" dirty="0" err="1"/>
            <a:t>Moving</a:t>
          </a:r>
          <a:r>
            <a:rPr lang="es-ES" sz="1200" kern="1200" dirty="0"/>
            <a:t> files </a:t>
          </a:r>
          <a:r>
            <a:rPr lang="es-ES" sz="1200" kern="1200" dirty="0" err="1"/>
            <a:t>with</a:t>
          </a:r>
          <a:r>
            <a:rPr lang="es-ES" sz="1200" kern="1200" dirty="0"/>
            <a:t> AWS cli </a:t>
          </a:r>
          <a:endParaRPr lang="en-US" sz="1200" kern="1200" dirty="0"/>
        </a:p>
      </dsp:txBody>
      <dsp:txXfrm>
        <a:off x="7445668" y="1404100"/>
        <a:ext cx="1019085" cy="2910113"/>
      </dsp:txXfrm>
    </dsp:sp>
    <dsp:sp modelId="{22FBA77B-DE31-4392-8322-015FE8311125}">
      <dsp:nvSpPr>
        <dsp:cNvPr id="0" name=""/>
        <dsp:cNvSpPr/>
      </dsp:nvSpPr>
      <dsp:spPr>
        <a:xfrm>
          <a:off x="8733254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Cloudfront</a:t>
          </a:r>
        </a:p>
      </dsp:txBody>
      <dsp:txXfrm>
        <a:off x="8733254" y="0"/>
        <a:ext cx="1353118" cy="1372395"/>
      </dsp:txXfrm>
    </dsp:sp>
    <dsp:sp modelId="{4DA9FCE1-A1DD-40A8-A75C-CCB930185EC3}">
      <dsp:nvSpPr>
        <dsp:cNvPr id="0" name=""/>
        <dsp:cNvSpPr/>
      </dsp:nvSpPr>
      <dsp:spPr>
        <a:xfrm>
          <a:off x="8868566" y="1372395"/>
          <a:ext cx="1082495" cy="29735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s-ES" sz="1200" kern="1200" dirty="0" err="1"/>
            <a:t>Manually</a:t>
          </a:r>
          <a:r>
            <a:rPr lang="es-ES" sz="1200" kern="1200" dirty="0"/>
            <a:t> </a:t>
          </a:r>
          <a:r>
            <a:rPr lang="es-ES" sz="1200" kern="1200" dirty="0" err="1"/>
            <a:t>generate</a:t>
          </a:r>
          <a:r>
            <a:rPr lang="es-ES" sz="1200" kern="1200" dirty="0"/>
            <a:t> (1 </a:t>
          </a:r>
          <a:r>
            <a:rPr lang="es-ES" sz="1200" kern="1200" dirty="0" err="1"/>
            <a:t>resource</a:t>
          </a:r>
          <a:r>
            <a:rPr lang="es-ES" sz="1200" kern="1200" dirty="0"/>
            <a:t>)</a:t>
          </a:r>
          <a:endParaRPr lang="en-US" sz="1200" kern="1200" dirty="0"/>
        </a:p>
      </dsp:txBody>
      <dsp:txXfrm>
        <a:off x="8900271" y="1404100"/>
        <a:ext cx="1019085" cy="2910113"/>
      </dsp:txXfrm>
    </dsp:sp>
    <dsp:sp modelId="{69346EF0-5A09-4572-A39D-D32C1D04EAEE}">
      <dsp:nvSpPr>
        <dsp:cNvPr id="0" name=""/>
        <dsp:cNvSpPr/>
      </dsp:nvSpPr>
      <dsp:spPr>
        <a:xfrm>
          <a:off x="10187857" y="0"/>
          <a:ext cx="1353118" cy="457465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CloudWatch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10187857" y="0"/>
        <a:ext cx="1353118" cy="1372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852BD-22F4-46E1-9A0E-14861B7791BD}">
      <dsp:nvSpPr>
        <dsp:cNvPr id="0" name=""/>
        <dsp:cNvSpPr/>
      </dsp:nvSpPr>
      <dsp:spPr>
        <a:xfrm>
          <a:off x="2605" y="0"/>
          <a:ext cx="2556307" cy="37353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+mj-lt"/>
            </a:rPr>
            <a:t>Open source Cloud Foundry Instance</a:t>
          </a:r>
          <a:endParaRPr lang="en-US" sz="2300" kern="1200" dirty="0"/>
        </a:p>
      </dsp:txBody>
      <dsp:txXfrm>
        <a:off x="2605" y="0"/>
        <a:ext cx="2556307" cy="1120593"/>
      </dsp:txXfrm>
    </dsp:sp>
    <dsp:sp modelId="{3C615262-7BF0-4AA9-890B-53AFF28E4164}">
      <dsp:nvSpPr>
        <dsp:cNvPr id="0" name=""/>
        <dsp:cNvSpPr/>
      </dsp:nvSpPr>
      <dsp:spPr>
        <a:xfrm>
          <a:off x="258235" y="1120913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very expensive </a:t>
          </a:r>
          <a:endParaRPr lang="en-US" sz="1100" kern="1200" dirty="0"/>
        </a:p>
      </dsp:txBody>
      <dsp:txXfrm>
        <a:off x="279728" y="1142406"/>
        <a:ext cx="2002059" cy="690853"/>
      </dsp:txXfrm>
    </dsp:sp>
    <dsp:sp modelId="{21C6B166-8C1F-4FF1-8087-04F9C5B119A6}">
      <dsp:nvSpPr>
        <dsp:cNvPr id="0" name=""/>
        <dsp:cNvSpPr/>
      </dsp:nvSpPr>
      <dsp:spPr>
        <a:xfrm>
          <a:off x="258235" y="1967650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-249609"/>
            <a:satOff val="0"/>
            <a:lumOff val="-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needs a dedicated engineer to setup and support </a:t>
          </a:r>
          <a:endParaRPr lang="en-US" sz="1100" kern="1200" dirty="0"/>
        </a:p>
      </dsp:txBody>
      <dsp:txXfrm>
        <a:off x="279728" y="1989143"/>
        <a:ext cx="2002059" cy="690853"/>
      </dsp:txXfrm>
    </dsp:sp>
    <dsp:sp modelId="{696E1B4D-BD4B-4715-A410-48C5BB31961E}">
      <dsp:nvSpPr>
        <dsp:cNvPr id="0" name=""/>
        <dsp:cNvSpPr/>
      </dsp:nvSpPr>
      <dsp:spPr>
        <a:xfrm>
          <a:off x="258235" y="2814388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-499218"/>
            <a:satOff val="0"/>
            <a:lumOff val="-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NOT</a:t>
          </a:r>
          <a:r>
            <a:rPr lang="en-US" sz="1100" kern="1200" dirty="0">
              <a:latin typeface="+mj-lt"/>
            </a:rPr>
            <a:t> </a:t>
          </a: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PREFFERED</a:t>
          </a:r>
        </a:p>
      </dsp:txBody>
      <dsp:txXfrm>
        <a:off x="279728" y="2835881"/>
        <a:ext cx="2002059" cy="690853"/>
      </dsp:txXfrm>
    </dsp:sp>
    <dsp:sp modelId="{7DB719A4-0618-4E8D-82A4-3AE458623010}">
      <dsp:nvSpPr>
        <dsp:cNvPr id="0" name=""/>
        <dsp:cNvSpPr/>
      </dsp:nvSpPr>
      <dsp:spPr>
        <a:xfrm>
          <a:off x="2750635" y="0"/>
          <a:ext cx="2556307" cy="37353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+mj-lt"/>
            </a:rPr>
            <a:t>Host Pivotal Cloud Foundry (PCF) on AWS</a:t>
          </a:r>
          <a:endParaRPr lang="en-US" sz="2300" kern="1200" dirty="0"/>
        </a:p>
      </dsp:txBody>
      <dsp:txXfrm>
        <a:off x="2750635" y="0"/>
        <a:ext cx="2556307" cy="1120593"/>
      </dsp:txXfrm>
    </dsp:sp>
    <dsp:sp modelId="{1E54C986-7E45-413B-9736-7909FFBB6AED}">
      <dsp:nvSpPr>
        <dsp:cNvPr id="0" name=""/>
        <dsp:cNvSpPr/>
      </dsp:nvSpPr>
      <dsp:spPr>
        <a:xfrm>
          <a:off x="3006266" y="1120913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-748827"/>
            <a:satOff val="0"/>
            <a:lumOff val="-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is not a hosted service on AWS </a:t>
          </a:r>
          <a:endParaRPr lang="en-US" sz="1100" kern="1200" dirty="0"/>
        </a:p>
      </dsp:txBody>
      <dsp:txXfrm>
        <a:off x="3027759" y="1142406"/>
        <a:ext cx="2002059" cy="690853"/>
      </dsp:txXfrm>
    </dsp:sp>
    <dsp:sp modelId="{822A0B25-728A-4C65-958F-2C6D24F48AEE}">
      <dsp:nvSpPr>
        <dsp:cNvPr id="0" name=""/>
        <dsp:cNvSpPr/>
      </dsp:nvSpPr>
      <dsp:spPr>
        <a:xfrm>
          <a:off x="3006266" y="1967650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-998437"/>
            <a:satOff val="0"/>
            <a:lumOff val="-1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we have to take care of setting up the service manually on AWS EC2 instances and manage all the updates</a:t>
          </a:r>
          <a:endParaRPr lang="en-US" sz="1100" kern="1200" dirty="0"/>
        </a:p>
      </dsp:txBody>
      <dsp:txXfrm>
        <a:off x="3027759" y="1989143"/>
        <a:ext cx="2002059" cy="690853"/>
      </dsp:txXfrm>
    </dsp:sp>
    <dsp:sp modelId="{9271B32A-7066-4B0A-951B-B9C4F6C17A2F}">
      <dsp:nvSpPr>
        <dsp:cNvPr id="0" name=""/>
        <dsp:cNvSpPr/>
      </dsp:nvSpPr>
      <dsp:spPr>
        <a:xfrm>
          <a:off x="3006266" y="2814388"/>
          <a:ext cx="2045045" cy="733839"/>
        </a:xfrm>
        <a:prstGeom prst="roundRect">
          <a:avLst>
            <a:gd name="adj" fmla="val 10000"/>
          </a:avLst>
        </a:prstGeom>
        <a:solidFill>
          <a:schemeClr val="accent2">
            <a:hueOff val="-1248046"/>
            <a:satOff val="0"/>
            <a:lumOff val="-1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NOT</a:t>
          </a:r>
          <a:r>
            <a:rPr lang="en-US" sz="1100" kern="1200" dirty="0">
              <a:latin typeface="+mj-lt"/>
            </a:rPr>
            <a:t> </a:t>
          </a:r>
          <a:r>
            <a:rPr lang="en-US" sz="1600" b="1" kern="1200" dirty="0">
              <a:solidFill>
                <a:srgbClr val="D30F4B"/>
              </a:solidFill>
              <a:latin typeface="Arial"/>
              <a:ea typeface="Arial Unicode MS"/>
              <a:cs typeface="Arial"/>
            </a:rPr>
            <a:t>PREFFERED</a:t>
          </a:r>
        </a:p>
      </dsp:txBody>
      <dsp:txXfrm>
        <a:off x="3027759" y="2835881"/>
        <a:ext cx="2002059" cy="690853"/>
      </dsp:txXfrm>
    </dsp:sp>
    <dsp:sp modelId="{14D0E7AB-9219-4B6F-A536-19200321D1F5}">
      <dsp:nvSpPr>
        <dsp:cNvPr id="0" name=""/>
        <dsp:cNvSpPr/>
      </dsp:nvSpPr>
      <dsp:spPr>
        <a:xfrm>
          <a:off x="5498666" y="0"/>
          <a:ext cx="2556307" cy="37353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+mj-lt"/>
            </a:rPr>
            <a:t>EKS</a:t>
          </a:r>
          <a:endParaRPr lang="en-US" sz="2300" kern="1200" dirty="0"/>
        </a:p>
      </dsp:txBody>
      <dsp:txXfrm>
        <a:off x="5498666" y="0"/>
        <a:ext cx="2556307" cy="1120593"/>
      </dsp:txXfrm>
    </dsp:sp>
    <dsp:sp modelId="{B801736D-28CE-4ACE-B46E-BE34432650B8}">
      <dsp:nvSpPr>
        <dsp:cNvPr id="0" name=""/>
        <dsp:cNvSpPr/>
      </dsp:nvSpPr>
      <dsp:spPr>
        <a:xfrm>
          <a:off x="5754296" y="1120685"/>
          <a:ext cx="2045045" cy="544155"/>
        </a:xfrm>
        <a:prstGeom prst="roundRect">
          <a:avLst>
            <a:gd name="adj" fmla="val 10000"/>
          </a:avLst>
        </a:prstGeom>
        <a:solidFill>
          <a:schemeClr val="accent2">
            <a:hueOff val="-1497655"/>
            <a:satOff val="0"/>
            <a:lumOff val="-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more expensive than </a:t>
          </a:r>
          <a:r>
            <a:rPr lang="en-US" sz="1100" kern="1200" dirty="0" err="1">
              <a:latin typeface="+mj-lt"/>
            </a:rPr>
            <a:t>Fargate</a:t>
          </a:r>
          <a:r>
            <a:rPr lang="en-US" sz="1100" kern="1200" dirty="0">
              <a:latin typeface="+mj-lt"/>
            </a:rPr>
            <a:t>/ECS </a:t>
          </a:r>
          <a:endParaRPr lang="en-US" sz="1100" kern="1200" dirty="0"/>
        </a:p>
      </dsp:txBody>
      <dsp:txXfrm>
        <a:off x="5770234" y="1136623"/>
        <a:ext cx="2013169" cy="512279"/>
      </dsp:txXfrm>
    </dsp:sp>
    <dsp:sp modelId="{7792CD66-A805-4EAA-AFE5-D31A13402288}">
      <dsp:nvSpPr>
        <dsp:cNvPr id="0" name=""/>
        <dsp:cNvSpPr/>
      </dsp:nvSpPr>
      <dsp:spPr>
        <a:xfrm>
          <a:off x="5754296" y="1748556"/>
          <a:ext cx="2045045" cy="544155"/>
        </a:xfrm>
        <a:prstGeom prst="roundRect">
          <a:avLst>
            <a:gd name="adj" fmla="val 10000"/>
          </a:avLst>
        </a:prstGeom>
        <a:solidFill>
          <a:schemeClr val="accent2">
            <a:hueOff val="-1747264"/>
            <a:satOff val="0"/>
            <a:lumOff val="-2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doesn't support all the features as supported by independent Kubernetes system</a:t>
          </a:r>
          <a:endParaRPr lang="en-US" sz="1100" kern="1200" dirty="0"/>
        </a:p>
      </dsp:txBody>
      <dsp:txXfrm>
        <a:off x="5770234" y="1764494"/>
        <a:ext cx="2013169" cy="512279"/>
      </dsp:txXfrm>
    </dsp:sp>
    <dsp:sp modelId="{31C10DF0-958D-4178-AABF-B17651FB0BCA}">
      <dsp:nvSpPr>
        <dsp:cNvPr id="0" name=""/>
        <dsp:cNvSpPr/>
      </dsp:nvSpPr>
      <dsp:spPr>
        <a:xfrm>
          <a:off x="5754296" y="2376428"/>
          <a:ext cx="2045045" cy="544155"/>
        </a:xfrm>
        <a:prstGeom prst="roundRect">
          <a:avLst>
            <a:gd name="adj" fmla="val 10000"/>
          </a:avLst>
        </a:prstGeom>
        <a:solidFill>
          <a:schemeClr val="accent2">
            <a:hueOff val="-1996873"/>
            <a:satOff val="0"/>
            <a:lumOff val="-2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not integrated with </a:t>
          </a:r>
          <a:r>
            <a:rPr lang="en-US" sz="1100" kern="1200" dirty="0" err="1">
              <a:latin typeface="+mj-lt"/>
            </a:rPr>
            <a:t>Fargate</a:t>
          </a:r>
          <a:r>
            <a:rPr lang="en-US" sz="1100" kern="1200" dirty="0">
              <a:latin typeface="+mj-lt"/>
            </a:rPr>
            <a:t> which makes it difficult to manage Container Instances</a:t>
          </a:r>
          <a:endParaRPr lang="en-US" sz="1100" kern="1200" dirty="0"/>
        </a:p>
      </dsp:txBody>
      <dsp:txXfrm>
        <a:off x="5770234" y="2392366"/>
        <a:ext cx="2013169" cy="512279"/>
      </dsp:txXfrm>
    </dsp:sp>
    <dsp:sp modelId="{779E90EC-822D-4105-8635-8248D0D76F28}">
      <dsp:nvSpPr>
        <dsp:cNvPr id="0" name=""/>
        <dsp:cNvSpPr/>
      </dsp:nvSpPr>
      <dsp:spPr>
        <a:xfrm>
          <a:off x="5754296" y="3004300"/>
          <a:ext cx="2045045" cy="544155"/>
        </a:xfrm>
        <a:prstGeom prst="roundRect">
          <a:avLst>
            <a:gd name="adj" fmla="val 10000"/>
          </a:avLst>
        </a:prstGeom>
        <a:solidFill>
          <a:schemeClr val="accent2">
            <a:hueOff val="-2246482"/>
            <a:satOff val="0"/>
            <a:lumOff val="-299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/>
              </a:solidFill>
              <a:latin typeface="+mj-lt"/>
            </a:rPr>
            <a:t>NOT PREFFERED</a:t>
          </a:r>
          <a:endParaRPr lang="en-US" sz="1600" b="1" kern="1200" dirty="0">
            <a:solidFill>
              <a:schemeClr val="accent6"/>
            </a:solidFill>
          </a:endParaRPr>
        </a:p>
      </dsp:txBody>
      <dsp:txXfrm>
        <a:off x="5770234" y="3020238"/>
        <a:ext cx="2013169" cy="512279"/>
      </dsp:txXfrm>
    </dsp:sp>
    <dsp:sp modelId="{EE9ADB5A-0F8D-4A1F-B564-8564E1371D42}">
      <dsp:nvSpPr>
        <dsp:cNvPr id="0" name=""/>
        <dsp:cNvSpPr/>
      </dsp:nvSpPr>
      <dsp:spPr>
        <a:xfrm>
          <a:off x="8246696" y="0"/>
          <a:ext cx="2556307" cy="37353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+mj-lt"/>
            </a:rPr>
            <a:t>ECS with </a:t>
          </a:r>
          <a:r>
            <a:rPr lang="en-US" sz="2300" b="1" kern="1200" dirty="0" err="1">
              <a:latin typeface="+mj-lt"/>
            </a:rPr>
            <a:t>Fargate</a:t>
          </a:r>
          <a:endParaRPr lang="en-US" sz="2300" kern="1200" dirty="0"/>
        </a:p>
      </dsp:txBody>
      <dsp:txXfrm>
        <a:off x="8246696" y="0"/>
        <a:ext cx="2556307" cy="1120593"/>
      </dsp:txXfrm>
    </dsp:sp>
    <dsp:sp modelId="{56F1DCE5-F9AD-4D63-A917-5D8C3BB7D8B0}">
      <dsp:nvSpPr>
        <dsp:cNvPr id="0" name=""/>
        <dsp:cNvSpPr/>
      </dsp:nvSpPr>
      <dsp:spPr>
        <a:xfrm>
          <a:off x="8502327" y="1121688"/>
          <a:ext cx="2045045" cy="1126247"/>
        </a:xfrm>
        <a:prstGeom prst="roundRect">
          <a:avLst>
            <a:gd name="adj" fmla="val 10000"/>
          </a:avLst>
        </a:prstGeom>
        <a:solidFill>
          <a:schemeClr val="accent2">
            <a:hueOff val="-2496091"/>
            <a:satOff val="0"/>
            <a:lumOff val="-33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j-lt"/>
            </a:rPr>
            <a:t>AWS takes care of managing Container instances</a:t>
          </a:r>
          <a:endParaRPr lang="en-US" sz="1100" kern="1200" dirty="0"/>
        </a:p>
      </dsp:txBody>
      <dsp:txXfrm>
        <a:off x="8535314" y="1154675"/>
        <a:ext cx="1979071" cy="1060273"/>
      </dsp:txXfrm>
    </dsp:sp>
    <dsp:sp modelId="{AC299BE4-C096-4A57-A7CE-ADF3B3137BB8}">
      <dsp:nvSpPr>
        <dsp:cNvPr id="0" name=""/>
        <dsp:cNvSpPr/>
      </dsp:nvSpPr>
      <dsp:spPr>
        <a:xfrm>
          <a:off x="8502327" y="2421205"/>
          <a:ext cx="2045045" cy="1126247"/>
        </a:xfrm>
        <a:prstGeom prst="roundRect">
          <a:avLst>
            <a:gd name="adj" fmla="val 10000"/>
          </a:avLst>
        </a:prstGeom>
        <a:solidFill>
          <a:schemeClr val="accent2">
            <a:hueOff val="-2745700"/>
            <a:satOff val="0"/>
            <a:lumOff val="-3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 dirty="0">
              <a:latin typeface="+mj-lt"/>
            </a:rPr>
            <a:t>PREFERRED</a:t>
          </a:r>
          <a:endParaRPr lang="en-US" sz="2000" b="1" u="none" kern="1200" dirty="0"/>
        </a:p>
      </dsp:txBody>
      <dsp:txXfrm>
        <a:off x="8535314" y="2454192"/>
        <a:ext cx="1979071" cy="1060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2423D-7329-444A-B573-BE503A9B9AFA}">
      <dsp:nvSpPr>
        <dsp:cNvPr id="0" name=""/>
        <dsp:cNvSpPr/>
      </dsp:nvSpPr>
      <dsp:spPr>
        <a:xfrm>
          <a:off x="2776" y="0"/>
          <a:ext cx="2724146" cy="46486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AWS MKS Service</a:t>
          </a:r>
        </a:p>
      </dsp:txBody>
      <dsp:txXfrm>
        <a:off x="2776" y="0"/>
        <a:ext cx="2724146" cy="1394596"/>
      </dsp:txXfrm>
    </dsp:sp>
    <dsp:sp modelId="{9CDAF859-FAF5-4F51-90F0-C3946B281685}">
      <dsp:nvSpPr>
        <dsp:cNvPr id="0" name=""/>
        <dsp:cNvSpPr/>
      </dsp:nvSpPr>
      <dsp:spPr>
        <a:xfrm>
          <a:off x="275190" y="1394709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Managed directly by AWS</a:t>
          </a:r>
        </a:p>
      </dsp:txBody>
      <dsp:txXfrm>
        <a:off x="295025" y="1414544"/>
        <a:ext cx="2139647" cy="637540"/>
      </dsp:txXfrm>
    </dsp:sp>
    <dsp:sp modelId="{984CC627-E023-4A69-9225-B363EFB5E343}">
      <dsp:nvSpPr>
        <dsp:cNvPr id="0" name=""/>
        <dsp:cNvSpPr/>
      </dsp:nvSpPr>
      <dsp:spPr>
        <a:xfrm>
          <a:off x="275190" y="2176106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Pay as you use. No additional license fee</a:t>
          </a:r>
        </a:p>
      </dsp:txBody>
      <dsp:txXfrm>
        <a:off x="295025" y="2195941"/>
        <a:ext cx="2139647" cy="637540"/>
      </dsp:txXfrm>
    </dsp:sp>
    <dsp:sp modelId="{63FAC3E2-F09D-4901-9CB2-5F0EFE685007}">
      <dsp:nvSpPr>
        <dsp:cNvPr id="0" name=""/>
        <dsp:cNvSpPr/>
      </dsp:nvSpPr>
      <dsp:spPr>
        <a:xfrm>
          <a:off x="275190" y="2957502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Easy maintainability</a:t>
          </a:r>
        </a:p>
      </dsp:txBody>
      <dsp:txXfrm>
        <a:off x="295025" y="2977337"/>
        <a:ext cx="2139647" cy="637540"/>
      </dsp:txXfrm>
    </dsp:sp>
    <dsp:sp modelId="{A2B87EFA-E8C1-48ED-B534-9336640A156B}">
      <dsp:nvSpPr>
        <dsp:cNvPr id="0" name=""/>
        <dsp:cNvSpPr/>
      </dsp:nvSpPr>
      <dsp:spPr>
        <a:xfrm>
          <a:off x="275190" y="3738898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CONS: It is in Public Preview phase. Not matured yet.</a:t>
          </a:r>
        </a:p>
      </dsp:txBody>
      <dsp:txXfrm>
        <a:off x="295025" y="3758733"/>
        <a:ext cx="2139647" cy="637540"/>
      </dsp:txXfrm>
    </dsp:sp>
    <dsp:sp modelId="{071ED4D0-DB10-4ACA-A284-DDD76B16640E}">
      <dsp:nvSpPr>
        <dsp:cNvPr id="0" name=""/>
        <dsp:cNvSpPr/>
      </dsp:nvSpPr>
      <dsp:spPr>
        <a:xfrm>
          <a:off x="2931233" y="0"/>
          <a:ext cx="2724146" cy="46486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Confluent Kafka as a Service</a:t>
          </a:r>
        </a:p>
      </dsp:txBody>
      <dsp:txXfrm>
        <a:off x="2931233" y="0"/>
        <a:ext cx="2724146" cy="1394596"/>
      </dsp:txXfrm>
    </dsp:sp>
    <dsp:sp modelId="{871166D8-A91B-48FE-B571-8A78B34FFC5B}">
      <dsp:nvSpPr>
        <dsp:cNvPr id="0" name=""/>
        <dsp:cNvSpPr/>
      </dsp:nvSpPr>
      <dsp:spPr>
        <a:xfrm>
          <a:off x="3203648" y="1395476"/>
          <a:ext cx="2179317" cy="53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Hosted as a service with Confluent UI and other components.</a:t>
          </a:r>
        </a:p>
      </dsp:txBody>
      <dsp:txXfrm>
        <a:off x="3219399" y="1411227"/>
        <a:ext cx="2147815" cy="506282"/>
      </dsp:txXfrm>
    </dsp:sp>
    <dsp:sp modelId="{B41AEB71-AB93-4B54-9D15-46AA91BD235A}">
      <dsp:nvSpPr>
        <dsp:cNvPr id="0" name=""/>
        <dsp:cNvSpPr/>
      </dsp:nvSpPr>
      <dsp:spPr>
        <a:xfrm>
          <a:off x="3203648" y="2015996"/>
          <a:ext cx="2179317" cy="53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Liable SLA and good response time - Package as a service make it more usable and</a:t>
          </a:r>
        </a:p>
      </dsp:txBody>
      <dsp:txXfrm>
        <a:off x="3219399" y="2031747"/>
        <a:ext cx="2147815" cy="506282"/>
      </dsp:txXfrm>
    </dsp:sp>
    <dsp:sp modelId="{9F8BE9D3-646B-478E-BB67-1E38F1FFB1D4}">
      <dsp:nvSpPr>
        <dsp:cNvPr id="0" name=""/>
        <dsp:cNvSpPr/>
      </dsp:nvSpPr>
      <dsp:spPr>
        <a:xfrm>
          <a:off x="3203648" y="2636517"/>
          <a:ext cx="2179317" cy="53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Pay is more</a:t>
          </a:r>
        </a:p>
      </dsp:txBody>
      <dsp:txXfrm>
        <a:off x="3219399" y="2652268"/>
        <a:ext cx="2147815" cy="506282"/>
      </dsp:txXfrm>
    </dsp:sp>
    <dsp:sp modelId="{02D8875B-7D1F-4AE0-B824-CDB6056868AD}">
      <dsp:nvSpPr>
        <dsp:cNvPr id="0" name=""/>
        <dsp:cNvSpPr/>
      </dsp:nvSpPr>
      <dsp:spPr>
        <a:xfrm>
          <a:off x="3203648" y="3257037"/>
          <a:ext cx="2179317" cy="53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CONS: Subscription required. Charge is per topic basis. Cost would be more.</a:t>
          </a:r>
        </a:p>
      </dsp:txBody>
      <dsp:txXfrm>
        <a:off x="3219399" y="3272788"/>
        <a:ext cx="2147815" cy="506282"/>
      </dsp:txXfrm>
    </dsp:sp>
    <dsp:sp modelId="{1C3872C1-778A-472B-882B-67F41A5DAEC7}">
      <dsp:nvSpPr>
        <dsp:cNvPr id="0" name=""/>
        <dsp:cNvSpPr/>
      </dsp:nvSpPr>
      <dsp:spPr>
        <a:xfrm>
          <a:off x="3203648" y="3877558"/>
          <a:ext cx="2179317" cy="53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CONS: Need to check with Confluent team</a:t>
          </a:r>
        </a:p>
      </dsp:txBody>
      <dsp:txXfrm>
        <a:off x="3219399" y="3893309"/>
        <a:ext cx="2147815" cy="506282"/>
      </dsp:txXfrm>
    </dsp:sp>
    <dsp:sp modelId="{A0DF5339-3DE7-4CA3-865B-2BCDBD971433}">
      <dsp:nvSpPr>
        <dsp:cNvPr id="0" name=""/>
        <dsp:cNvSpPr/>
      </dsp:nvSpPr>
      <dsp:spPr>
        <a:xfrm>
          <a:off x="5859691" y="0"/>
          <a:ext cx="2724146" cy="46486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AWS </a:t>
          </a:r>
          <a:r>
            <a:rPr lang="en-US" sz="2800" kern="1200" dirty="0" err="1"/>
            <a:t>Kineses</a:t>
          </a:r>
          <a:endParaRPr lang="en-US" sz="2800" kern="1200" dirty="0"/>
        </a:p>
      </dsp:txBody>
      <dsp:txXfrm>
        <a:off x="5859691" y="0"/>
        <a:ext cx="2724146" cy="1394596"/>
      </dsp:txXfrm>
    </dsp:sp>
    <dsp:sp modelId="{4BE1E630-DA00-4F2C-AB27-64D9793A22ED}">
      <dsp:nvSpPr>
        <dsp:cNvPr id="0" name=""/>
        <dsp:cNvSpPr/>
      </dsp:nvSpPr>
      <dsp:spPr>
        <a:xfrm>
          <a:off x="6132106" y="1395958"/>
          <a:ext cx="2179317" cy="1401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Check if can be an alternative solution to migrate our applications to </a:t>
          </a:r>
          <a:r>
            <a:rPr lang="en-US" sz="1050" kern="1200" dirty="0" err="1"/>
            <a:t>Kineses</a:t>
          </a:r>
          <a:endParaRPr lang="en-US" sz="1050" kern="1200" dirty="0"/>
        </a:p>
      </dsp:txBody>
      <dsp:txXfrm>
        <a:off x="6173158" y="1437010"/>
        <a:ext cx="2097213" cy="1319529"/>
      </dsp:txXfrm>
    </dsp:sp>
    <dsp:sp modelId="{939398F7-53C9-447E-B708-FFE63E00406D}">
      <dsp:nvSpPr>
        <dsp:cNvPr id="0" name=""/>
        <dsp:cNvSpPr/>
      </dsp:nvSpPr>
      <dsp:spPr>
        <a:xfrm>
          <a:off x="6132106" y="3013227"/>
          <a:ext cx="2179317" cy="1401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Check AWS Kinesis throughput.</a:t>
          </a:r>
        </a:p>
      </dsp:txBody>
      <dsp:txXfrm>
        <a:off x="6173158" y="3054279"/>
        <a:ext cx="2097213" cy="1319529"/>
      </dsp:txXfrm>
    </dsp:sp>
    <dsp:sp modelId="{DD10C752-9EB6-4947-97C5-96864B2B9FEF}">
      <dsp:nvSpPr>
        <dsp:cNvPr id="0" name=""/>
        <dsp:cNvSpPr/>
      </dsp:nvSpPr>
      <dsp:spPr>
        <a:xfrm>
          <a:off x="8788149" y="0"/>
          <a:ext cx="2724146" cy="46486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Host Independent Kafka Instance</a:t>
          </a:r>
        </a:p>
      </dsp:txBody>
      <dsp:txXfrm>
        <a:off x="8788149" y="0"/>
        <a:ext cx="2724146" cy="1394596"/>
      </dsp:txXfrm>
    </dsp:sp>
    <dsp:sp modelId="{1E8987CE-B0C6-4731-BED7-DE1C08372304}">
      <dsp:nvSpPr>
        <dsp:cNvPr id="0" name=""/>
        <dsp:cNvSpPr/>
      </dsp:nvSpPr>
      <dsp:spPr>
        <a:xfrm>
          <a:off x="9060563" y="1394709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Datahub team has Terraform scripts to setup a new Kafka cluster integrating with other components like Elastic search, Grafana, Kibana.</a:t>
          </a:r>
        </a:p>
      </dsp:txBody>
      <dsp:txXfrm>
        <a:off x="9080398" y="1414544"/>
        <a:ext cx="2139647" cy="637540"/>
      </dsp:txXfrm>
    </dsp:sp>
    <dsp:sp modelId="{1FE47367-6F77-4C04-97E7-101711F52842}">
      <dsp:nvSpPr>
        <dsp:cNvPr id="0" name=""/>
        <dsp:cNvSpPr/>
      </dsp:nvSpPr>
      <dsp:spPr>
        <a:xfrm>
          <a:off x="9060563" y="2176106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Monitoring, Logging -&gt; Those can be leverage directly, </a:t>
          </a:r>
        </a:p>
      </dsp:txBody>
      <dsp:txXfrm>
        <a:off x="9080398" y="2195941"/>
        <a:ext cx="2139647" cy="637540"/>
      </dsp:txXfrm>
    </dsp:sp>
    <dsp:sp modelId="{639F2C42-B194-48F7-BB4F-7E90193333D8}">
      <dsp:nvSpPr>
        <dsp:cNvPr id="0" name=""/>
        <dsp:cNvSpPr/>
      </dsp:nvSpPr>
      <dsp:spPr>
        <a:xfrm>
          <a:off x="9060563" y="2957502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CONS: Kafka Portal is written by Datahub team and completely coupled with Bayer infrastructure like Velocity/PAPI and other Bayer accounts</a:t>
          </a:r>
        </a:p>
      </dsp:txBody>
      <dsp:txXfrm>
        <a:off x="9080398" y="2977337"/>
        <a:ext cx="2139647" cy="637540"/>
      </dsp:txXfrm>
    </dsp:sp>
    <dsp:sp modelId="{6A252955-F665-4D5B-A2F1-3C22C7271612}">
      <dsp:nvSpPr>
        <dsp:cNvPr id="0" name=""/>
        <dsp:cNvSpPr/>
      </dsp:nvSpPr>
      <dsp:spPr>
        <a:xfrm>
          <a:off x="9060563" y="3738898"/>
          <a:ext cx="2179317" cy="677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Needs dedicated resource: One Kafka Engineer, One DevOps </a:t>
          </a:r>
          <a:r>
            <a:rPr lang="en-US" sz="1050" kern="1200" dirty="0" err="1"/>
            <a:t>eng</a:t>
          </a:r>
          <a:r>
            <a:rPr lang="en-US" sz="1050" kern="1200" dirty="0"/>
            <a:t>, One AWS developer required.</a:t>
          </a:r>
        </a:p>
      </dsp:txBody>
      <dsp:txXfrm>
        <a:off x="9080398" y="3758733"/>
        <a:ext cx="2139647" cy="6375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2B0B2-61E3-4D2C-9EFD-3B9CE0FC0056}">
      <dsp:nvSpPr>
        <dsp:cNvPr id="0" name=""/>
        <dsp:cNvSpPr/>
      </dsp:nvSpPr>
      <dsp:spPr>
        <a:xfrm>
          <a:off x="0" y="0"/>
          <a:ext cx="9781590" cy="13144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During workshop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Receive the inputs to drive us on achievements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Provide lessons learnt to keep ITS process improvements,  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Workshop will have high level estimations and assumptions on Industry System Technical layers</a:t>
          </a:r>
        </a:p>
      </dsp:txBody>
      <dsp:txXfrm>
        <a:off x="38498" y="38498"/>
        <a:ext cx="8363220" cy="1237432"/>
      </dsp:txXfrm>
    </dsp:sp>
    <dsp:sp modelId="{21390BC5-B615-4827-9339-18580FC0F953}">
      <dsp:nvSpPr>
        <dsp:cNvPr id="0" name=""/>
        <dsp:cNvSpPr/>
      </dsp:nvSpPr>
      <dsp:spPr>
        <a:xfrm>
          <a:off x="863081" y="1533499"/>
          <a:ext cx="9781590" cy="1314428"/>
        </a:xfrm>
        <a:prstGeom prst="roundRect">
          <a:avLst>
            <a:gd name="adj" fmla="val 10000"/>
          </a:avLst>
        </a:prstGeom>
        <a:solidFill>
          <a:schemeClr val="accent2">
            <a:hueOff val="-1372850"/>
            <a:satOff val="0"/>
            <a:lumOff val="-183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After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400" kern="1200" dirty="0"/>
            <a:t>After goes with POC, team could come back and do a better estimation</a:t>
          </a:r>
        </a:p>
      </dsp:txBody>
      <dsp:txXfrm>
        <a:off x="901579" y="1571997"/>
        <a:ext cx="7987134" cy="1237432"/>
      </dsp:txXfrm>
    </dsp:sp>
    <dsp:sp modelId="{9192F5C8-59BF-4A79-AB8E-745D6ADC70C0}">
      <dsp:nvSpPr>
        <dsp:cNvPr id="0" name=""/>
        <dsp:cNvSpPr/>
      </dsp:nvSpPr>
      <dsp:spPr>
        <a:xfrm>
          <a:off x="1726162" y="3066998"/>
          <a:ext cx="9781590" cy="1314428"/>
        </a:xfrm>
        <a:prstGeom prst="roundRect">
          <a:avLst>
            <a:gd name="adj" fmla="val 10000"/>
          </a:avLst>
        </a:prstGeom>
        <a:solidFill>
          <a:schemeClr val="accent2">
            <a:hueOff val="-2745700"/>
            <a:satOff val="0"/>
            <a:lumOff val="-3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sprints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Couple of sessions team were more confidence than others, but still it is a fact that an estimation review is needed</a:t>
          </a:r>
        </a:p>
      </dsp:txBody>
      <dsp:txXfrm>
        <a:off x="1764660" y="3105496"/>
        <a:ext cx="7987134" cy="1237432"/>
      </dsp:txXfrm>
    </dsp:sp>
    <dsp:sp modelId="{A38C329A-8209-4D2C-AE36-700236F9EDCA}">
      <dsp:nvSpPr>
        <dsp:cNvPr id="0" name=""/>
        <dsp:cNvSpPr/>
      </dsp:nvSpPr>
      <dsp:spPr>
        <a:xfrm>
          <a:off x="8927211" y="996774"/>
          <a:ext cx="854378" cy="85437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119446" y="996774"/>
        <a:ext cx="469908" cy="642919"/>
      </dsp:txXfrm>
    </dsp:sp>
    <dsp:sp modelId="{44370718-DA70-41F8-99EE-350CA4554618}">
      <dsp:nvSpPr>
        <dsp:cNvPr id="0" name=""/>
        <dsp:cNvSpPr/>
      </dsp:nvSpPr>
      <dsp:spPr>
        <a:xfrm>
          <a:off x="9790293" y="2521511"/>
          <a:ext cx="854378" cy="85437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52313"/>
            <a:satOff val="-96537"/>
            <a:lumOff val="-943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52313"/>
              <a:satOff val="-96537"/>
              <a:lumOff val="-94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982528" y="2521511"/>
        <a:ext cx="469908" cy="642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82216" y="176715"/>
            <a:ext cx="5983605" cy="17856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216864" y="9671310"/>
            <a:ext cx="492259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94926" y="9671310"/>
            <a:ext cx="5567925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5703" y="9671310"/>
            <a:ext cx="190528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41769" y="192454"/>
            <a:ext cx="364262" cy="3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53988" y="617538"/>
            <a:ext cx="3292475" cy="18526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7598" tIns="43799" rIns="87598" bIns="437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2788" y="2938490"/>
            <a:ext cx="6506513" cy="64650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9933" y="183269"/>
            <a:ext cx="5900408" cy="18519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57508" y="9658526"/>
            <a:ext cx="540250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7782" y="9658526"/>
            <a:ext cx="5465661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2834" y="9658526"/>
            <a:ext cx="208896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98071" y="2056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izen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9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7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5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03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6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142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55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71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32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8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87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55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47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26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32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14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8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5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7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7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3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3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1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8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14EE25-B0A6-4C4A-8FE3-13AD8AE7D98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2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4ACC3FA-741F-4DD7-A29C-E85845E74CE5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49"/>
            <a:ext cx="5220000" cy="25920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09B50E6-EFC3-4D55-B5FD-6C07B3F1809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0EA7F3AE-922E-4A2E-A184-1A6BB453B592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F5D252DB-0ED2-464E-8741-6A8F1AFB279A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6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CF3B6FA-5BE5-423F-AE86-D3FCA9B0BA1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4D65EF7-0DB8-46AD-91BA-1361F976A2E5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1DAC8AC-69B9-434F-A771-029EB0ECF11E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576CC04-5BC7-4D90-881D-F4830D1A1CA8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804E57-7BF7-4369-9EB4-F1EAB6B023F9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A92D2D8-DCB9-4F65-81AE-0C946BEE5F8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 bwMode="gray">
          <a:xfrm>
            <a:off x="0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14,20</a:t>
              </a:r>
            </a:p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5.59</a:t>
              </a:r>
            </a:p>
            <a:p>
              <a:pPr algn="l"/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7,45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2.93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6,45</a:t>
              </a:r>
            </a:p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2.54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0,30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0.12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1,30</a:t>
              </a:r>
            </a:p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0.51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8,06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3.17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9,06</a:t>
              </a:r>
            </a:p>
            <a:p>
              <a:pPr algn="l"/>
              <a:r>
                <a:rPr lang="de-DE" sz="800" dirty="0">
                  <a:solidFill>
                    <a:schemeClr val="accent6"/>
                  </a:solidFill>
                </a:rPr>
                <a:t>3.57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15,80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6.22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4,70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1.85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schemeClr val="accent6"/>
                  </a:solidFill>
                </a:rPr>
                <a:t>8,49</a:t>
              </a:r>
              <a:endParaRPr lang="en-US" sz="800" dirty="0">
                <a:solidFill>
                  <a:schemeClr val="accent6"/>
                </a:solidFill>
              </a:endParaRP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2,40</a:t>
              </a: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0.94</a:t>
              </a:r>
              <a:endParaRPr lang="en-US" sz="800" dirty="0">
                <a:solidFill>
                  <a:schemeClr val="accent6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schemeClr val="accent6"/>
                  </a:solidFill>
                </a:rPr>
                <a:t>1,40</a:t>
              </a:r>
              <a:endParaRPr lang="en-US" sz="800" dirty="0">
                <a:solidFill>
                  <a:schemeClr val="accent6"/>
                </a:solidFill>
              </a:endParaRPr>
            </a:p>
            <a:p>
              <a:pPr algn="r"/>
              <a:r>
                <a:rPr lang="de-DE" sz="800" dirty="0">
                  <a:solidFill>
                    <a:schemeClr val="accent6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chemeClr val="tx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600" dirty="0">
                  <a:solidFill>
                    <a:schemeClr val="tx2"/>
                  </a:solidFill>
                </a:rPr>
                <a:t>0.31</a:t>
              </a:r>
              <a:endParaRPr lang="en-US" sz="600" dirty="0">
                <a:solidFill>
                  <a:schemeClr val="tx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chemeClr val="tx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 dirty="0">
                  <a:solidFill>
                    <a:schemeClr val="tx2"/>
                  </a:solidFill>
                </a:rPr>
                <a:t>0.75</a:t>
              </a:r>
              <a:endParaRPr lang="en-US" sz="600" dirty="0">
                <a:solidFill>
                  <a:schemeClr val="tx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restrict your content to this area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3BC2FC-D4F7-4D79-83E6-5798C51CD9A0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10BFF6B-F625-4112-A1DC-C44A6FB2D2B0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2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FAAE86-FF76-44CC-A668-018373AE554F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</p:spPr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832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 bwMode="black"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D638D7-8796-4CCC-8CE6-AEAD9E04E798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080DD9-49B8-4603-936C-6A08F0541BA0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67E0C7B-342B-4B60-BBFA-D89E1406DD42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240F759-6C5A-4A96-885E-3AC3B4871AD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1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C9A96C-B18F-4A61-9FE9-4BC0ED17C09C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0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3" y="1732750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8E91F6B7-D9DD-40B9-8E0F-7B4E75E5DBFB}" type="datetime1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  <p:sldLayoutId id="2147484347" r:id="rId12"/>
    <p:sldLayoutId id="2147484348" r:id="rId13"/>
    <p:sldLayoutId id="2147484349" r:id="rId14"/>
    <p:sldLayoutId id="2147484350" r:id="rId15"/>
    <p:sldLayoutId id="2147484351" r:id="rId16"/>
    <p:sldLayoutId id="2147484352" r:id="rId17"/>
    <p:sldLayoutId id="2147484353" r:id="rId18"/>
    <p:sldLayoutId id="21474843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1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3.png"/><Relationship Id="rId9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png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dl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5" name="Parallelogram 32"/>
          <p:cNvSpPr/>
          <p:nvPr/>
        </p:nvSpPr>
        <p:spPr bwMode="gray">
          <a:xfrm>
            <a:off x="4086231" y="-724"/>
            <a:ext cx="4032000" cy="6858724"/>
          </a:xfrm>
          <a:prstGeom prst="parallelogram">
            <a:avLst>
              <a:gd name="adj" fmla="val 32935"/>
            </a:avLst>
          </a:prstGeom>
          <a:blipFill>
            <a:blip r:embed="rId3"/>
            <a:srcRect/>
            <a:stretch>
              <a:fillRect l="-6703" r="-67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arallelogram 37"/>
          <p:cNvSpPr/>
          <p:nvPr/>
        </p:nvSpPr>
        <p:spPr bwMode="gray">
          <a:xfrm>
            <a:off x="6787822" y="-724"/>
            <a:ext cx="4032000" cy="6858724"/>
          </a:xfrm>
          <a:custGeom>
            <a:avLst/>
            <a:gdLst/>
            <a:ahLst/>
            <a:cxnLst/>
            <a:rect l="l" t="t" r="r" b="b"/>
            <a:pathLst>
              <a:path w="4032000" h="6858724">
                <a:moveTo>
                  <a:pt x="1327939" y="0"/>
                </a:moveTo>
                <a:lnTo>
                  <a:pt x="4032000" y="0"/>
                </a:lnTo>
                <a:lnTo>
                  <a:pt x="2780422" y="6464325"/>
                </a:lnTo>
                <a:lnTo>
                  <a:pt x="517853" y="6858724"/>
                </a:lnTo>
                <a:lnTo>
                  <a:pt x="0" y="6858724"/>
                </a:lnTo>
                <a:close/>
              </a:path>
            </a:pathLst>
          </a:custGeom>
          <a:blipFill>
            <a:blip r:embed="rId4"/>
            <a:srcRect/>
            <a:stretch>
              <a:fillRect l="-105929" r="-492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S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Value Capture Transformation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Technical info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pPr lvl="1"/>
            <a:r>
              <a:rPr lang="en-US" dirty="0"/>
              <a:t>February, 2019</a:t>
            </a:r>
          </a:p>
        </p:txBody>
      </p:sp>
      <p:sp>
        <p:nvSpPr>
          <p:cNvPr id="39" name="Parallelogram 38"/>
          <p:cNvSpPr/>
          <p:nvPr/>
        </p:nvSpPr>
        <p:spPr bwMode="gray">
          <a:xfrm>
            <a:off x="9565690" y="0"/>
            <a:ext cx="2627107" cy="6464770"/>
          </a:xfrm>
          <a:custGeom>
            <a:avLst/>
            <a:gdLst/>
            <a:ahLst/>
            <a:cxnLst/>
            <a:rect l="l" t="t" r="r" b="b"/>
            <a:pathLst>
              <a:path w="2627107" h="6464770">
                <a:moveTo>
                  <a:pt x="1251664" y="0"/>
                </a:moveTo>
                <a:lnTo>
                  <a:pt x="2627107" y="0"/>
                </a:lnTo>
                <a:lnTo>
                  <a:pt x="2627107" y="6007241"/>
                </a:lnTo>
                <a:lnTo>
                  <a:pt x="2624724" y="6007241"/>
                </a:lnTo>
                <a:lnTo>
                  <a:pt x="2624723" y="6007241"/>
                </a:lnTo>
                <a:lnTo>
                  <a:pt x="0" y="6464770"/>
                </a:lnTo>
                <a:close/>
              </a:path>
            </a:pathLst>
          </a:custGeom>
          <a:blipFill>
            <a:blip r:embed="rId5"/>
            <a:srcRect/>
            <a:stretch>
              <a:fillRect l="-22293" r="-222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6787822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086231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9566722" y="-724"/>
            <a:ext cx="1253994" cy="646477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12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A81564-B2DE-4565-B1A4-B8D816E4952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5AECD3-6AD2-4778-A2B5-783EB180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account Migration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A8E84-3992-4237-AF9F-31FCAC31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8E0EC-99CA-4085-B089-89863AAF6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2523A-4143-4441-968C-847081AD92D2}"/>
              </a:ext>
            </a:extLst>
          </p:cNvPr>
          <p:cNvSpPr/>
          <p:nvPr/>
        </p:nvSpPr>
        <p:spPr>
          <a:xfrm>
            <a:off x="820909" y="1821613"/>
            <a:ext cx="111202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Automate as much as possible 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Manually migrate resources that are not easy to automate or is not worth to spend the time to automate it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06A18-DD8C-46FE-9656-0D771A67E5A4}"/>
              </a:ext>
            </a:extLst>
          </p:cNvPr>
          <p:cNvSpPr/>
          <p:nvPr/>
        </p:nvSpPr>
        <p:spPr>
          <a:xfrm>
            <a:off x="878222" y="3764766"/>
            <a:ext cx="101535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Automate as much as possible 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Manually migrate resources that are not easy to automate or is not worth to spend the time to automate it</a:t>
            </a:r>
          </a:p>
          <a:p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E65468BA-CEC4-46FF-9A10-12D7F1AED9B4}"/>
              </a:ext>
            </a:extLst>
          </p:cNvPr>
          <p:cNvSpPr txBox="1">
            <a:spLocks/>
          </p:cNvSpPr>
          <p:nvPr/>
        </p:nvSpPr>
        <p:spPr bwMode="gray">
          <a:xfrm>
            <a:off x="981821" y="3262612"/>
            <a:ext cx="1079846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63955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BE8A041-83B6-4DEB-A596-1A7B19F8DC7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Plan for major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793BC-0BC0-41B7-BAAE-FF0453DB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Account migration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E521F-0239-4AEF-8930-6049B637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9A950-952F-442B-B7DC-4001F86E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BA6A783-E215-4EE9-A96D-A9FA9EC27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607659"/>
              </p:ext>
            </p:extLst>
          </p:nvPr>
        </p:nvGraphicFramePr>
        <p:xfrm>
          <a:off x="478238" y="1716790"/>
          <a:ext cx="11546614" cy="457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74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1821" y="5504562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A8F037-0B81-4F95-BC55-D91BF968B33F}"/>
              </a:ext>
            </a:extLst>
          </p:cNvPr>
          <p:cNvGrpSpPr/>
          <p:nvPr/>
        </p:nvGrpSpPr>
        <p:grpSpPr>
          <a:xfrm>
            <a:off x="980281" y="1527551"/>
            <a:ext cx="10512000" cy="410400"/>
            <a:chOff x="1124281" y="5591951"/>
            <a:chExt cx="10512000" cy="410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FE1B5-B115-415C-AB49-29AE289DB7BA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B58E46-EC65-4073-BBBE-8F987BE9D819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9AD6A3-4A45-40ED-B66D-5956D64ECEE4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10618DF-CC37-49B1-8C95-368F3BE1D96A}"/>
              </a:ext>
            </a:extLst>
          </p:cNvPr>
          <p:cNvSpPr txBox="1"/>
          <p:nvPr/>
        </p:nvSpPr>
        <p:spPr bwMode="gray">
          <a:xfrm rot="10800000" flipV="1">
            <a:off x="825584" y="5776422"/>
            <a:ext cx="1172672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Summary: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+mj-lt"/>
              </a:rPr>
              <a:t>We decided on the tool we need to use for Container Management Service (ECS with </a:t>
            </a:r>
            <a:r>
              <a:rPr lang="en-US" sz="1600" dirty="0" err="1">
                <a:latin typeface="+mj-lt"/>
              </a:rPr>
              <a:t>Fargate</a:t>
            </a:r>
            <a:r>
              <a:rPr lang="en-US" sz="1600" dirty="0">
                <a:latin typeface="+mj-lt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+mj-lt"/>
              </a:rPr>
              <a:t>Analysis on the option of CI/CD layer partially depends on the POC of the Container Management Service.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8D0A1F-BAB5-4B00-9852-4A02B373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027591-24CB-4363-A532-13804B99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96E40D-6731-488F-BCAE-300ED459CD8A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73B63-F2EE-4E80-8B51-DB05E02A0066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F835B30E-0366-4991-AE48-55FD561444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431787"/>
              </p:ext>
            </p:extLst>
          </p:nvPr>
        </p:nvGraphicFramePr>
        <p:xfrm>
          <a:off x="825584" y="2156791"/>
          <a:ext cx="10805609" cy="3735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62EFBA8D-EEF9-4216-AB47-F73E79585BF4}"/>
              </a:ext>
            </a:extLst>
          </p:cNvPr>
          <p:cNvSpPr/>
          <p:nvPr/>
        </p:nvSpPr>
        <p:spPr bwMode="gray">
          <a:xfrm>
            <a:off x="11014967" y="2528203"/>
            <a:ext cx="616226" cy="513976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0281" y="5024889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z="1200" smtClean="0"/>
              <a:pPr/>
              <a:t>15</a:t>
            </a:fld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83446-8AE7-40D6-A5E3-7A08ABF9FB14}"/>
              </a:ext>
            </a:extLst>
          </p:cNvPr>
          <p:cNvGrpSpPr/>
          <p:nvPr/>
        </p:nvGrpSpPr>
        <p:grpSpPr>
          <a:xfrm>
            <a:off x="981821" y="1456304"/>
            <a:ext cx="10512000" cy="410400"/>
            <a:chOff x="981821" y="1456304"/>
            <a:chExt cx="10512000" cy="410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F523D1-5692-4DDE-9D38-B12DF0012102}"/>
                </a:ext>
              </a:extLst>
            </p:cNvPr>
            <p:cNvSpPr/>
            <p:nvPr/>
          </p:nvSpPr>
          <p:spPr bwMode="gray">
            <a:xfrm>
              <a:off x="981821" y="1456304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A9B1D-49AE-4871-B30D-10220EE94819}"/>
                </a:ext>
              </a:extLst>
            </p:cNvPr>
            <p:cNvSpPr txBox="1"/>
            <p:nvPr/>
          </p:nvSpPr>
          <p:spPr bwMode="gray">
            <a:xfrm>
              <a:off x="1067402" y="1538405"/>
              <a:ext cx="205184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3- Database Services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3A7973-47C8-4DEB-A586-53018CFBD9E8}"/>
                </a:ext>
              </a:extLst>
            </p:cNvPr>
            <p:cNvSpPr txBox="1"/>
            <p:nvPr/>
          </p:nvSpPr>
          <p:spPr bwMode="gray">
            <a:xfrm>
              <a:off x="5669652" y="1553782"/>
              <a:ext cx="34667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Migrate databases to the new AWS account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7C8B43F-5E28-4DE8-9FAE-17B019D760BD}"/>
              </a:ext>
            </a:extLst>
          </p:cNvPr>
          <p:cNvSpPr/>
          <p:nvPr/>
        </p:nvSpPr>
        <p:spPr>
          <a:xfrm>
            <a:off x="1001692" y="1964182"/>
            <a:ext cx="10492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Both VCT and POD use AWS Aurora PostgreSQL instances. POD also use AWS </a:t>
            </a:r>
            <a:r>
              <a:rPr lang="en-US" sz="1200" dirty="0" err="1"/>
              <a:t>ElastiCache</a:t>
            </a:r>
            <a:r>
              <a:rPr lang="en-US" sz="1200" dirty="0"/>
              <a:t> </a:t>
            </a:r>
            <a:r>
              <a:rPr lang="en-US" sz="1200" dirty="0" err="1"/>
              <a:t>Redis</a:t>
            </a:r>
            <a:r>
              <a:rPr lang="en-US" sz="1200" dirty="0"/>
              <a:t>. We will have the same scheme in the new accounts, but some effort and care is needed to assure being SOX and to warranty data consistency. </a:t>
            </a:r>
          </a:p>
          <a:p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0325C-6B94-4AC9-A7E5-B8D09381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E8E863-37DE-4A3E-A2B5-918325F4D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C41902-2E27-48A7-97C5-1F17D136BEDB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D2D585-4BFD-43A3-9737-08AED38CC00C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79E1E3-EE47-4F56-9DB9-93E63D4CA3F2}"/>
              </a:ext>
            </a:extLst>
          </p:cNvPr>
          <p:cNvSpPr/>
          <p:nvPr/>
        </p:nvSpPr>
        <p:spPr>
          <a:xfrm>
            <a:off x="980281" y="2884407"/>
            <a:ext cx="10798460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Alternatives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Use AWS Database Migration Service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Snapshots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 err="1"/>
              <a:t>Pgdump</a:t>
            </a:r>
            <a:r>
              <a:rPr lang="en-US" sz="1400" dirty="0"/>
              <a:t> / </a:t>
            </a:r>
            <a:r>
              <a:rPr lang="en-US" sz="1400" dirty="0" err="1"/>
              <a:t>Pgrestore</a:t>
            </a:r>
            <a:endParaRPr lang="en-US" sz="1400" dirty="0"/>
          </a:p>
          <a:p>
            <a:br>
              <a:rPr lang="en-US" sz="1400" b="1" dirty="0"/>
            </a:br>
            <a:r>
              <a:rPr lang="en-US" sz="1400" b="1" dirty="0"/>
              <a:t>Improvement opportunity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Event Store</a:t>
            </a:r>
          </a:p>
          <a:p>
            <a:pPr marL="742950" lvl="3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PostgreSQL Timescale plugin</a:t>
            </a:r>
          </a:p>
          <a:p>
            <a:pPr marL="742950" lvl="3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Apache Cassandra NoSQL DB</a:t>
            </a:r>
          </a:p>
          <a:p>
            <a:endParaRPr lang="en-US" sz="1400" dirty="0"/>
          </a:p>
          <a:p>
            <a:r>
              <a:rPr lang="en-US" sz="1400" b="1" dirty="0"/>
              <a:t>Risk / Assumptions</a:t>
            </a:r>
          </a:p>
          <a:p>
            <a:pPr marL="742950" lvl="3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will need given special permissions if we go with alt 1</a:t>
            </a:r>
          </a:p>
          <a:p>
            <a:pPr marL="742950" lvl="3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If don’t go with alt1, we should consider a higher maintenance window while migration process runs</a:t>
            </a:r>
          </a:p>
          <a:p>
            <a:pPr marL="742950" lvl="3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Event Store improvements need independently host and maintenance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C14FD6-6AFD-417A-B987-12FBCB1BFFD7}"/>
              </a:ext>
            </a:extLst>
          </p:cNvPr>
          <p:cNvSpPr/>
          <p:nvPr/>
        </p:nvSpPr>
        <p:spPr>
          <a:xfrm>
            <a:off x="5910019" y="2884407"/>
            <a:ext cx="6068621" cy="2422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Pos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Migration doesn’t implies researching new DB technologies, we will use the same we have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SaaS solutions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Alt 2: VCP Peering would let us to share the snapshots, avoiding to move all data through network</a:t>
            </a:r>
          </a:p>
          <a:p>
            <a:r>
              <a:rPr lang="en-US" sz="1400" b="1" dirty="0"/>
              <a:t>Cons</a:t>
            </a:r>
            <a:r>
              <a:rPr lang="en-US" sz="1400" dirty="0"/>
              <a:t>: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Refactor code: we need to adapt our code to the new databases hosts</a:t>
            </a:r>
          </a:p>
        </p:txBody>
      </p:sp>
    </p:spTree>
    <p:extLst>
      <p:ext uri="{BB962C8B-B14F-4D97-AF65-F5344CB8AC3E}">
        <p14:creationId xmlns:p14="http://schemas.microsoft.com/office/powerpoint/2010/main" val="300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0281" y="4515319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09FBE3-D952-447C-A382-A195D228BEAA}"/>
              </a:ext>
            </a:extLst>
          </p:cNvPr>
          <p:cNvGrpSpPr/>
          <p:nvPr/>
        </p:nvGrpSpPr>
        <p:grpSpPr>
          <a:xfrm>
            <a:off x="981821" y="1482660"/>
            <a:ext cx="10512000" cy="410400"/>
            <a:chOff x="981821" y="1482660"/>
            <a:chExt cx="10512000" cy="410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E97DC0-E568-48BE-9480-3F6A1AA6C7FB}"/>
                </a:ext>
              </a:extLst>
            </p:cNvPr>
            <p:cNvSpPr/>
            <p:nvPr/>
          </p:nvSpPr>
          <p:spPr bwMode="gray">
            <a:xfrm>
              <a:off x="981821" y="1482660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2E24C-4E14-49F3-B727-38E2661F8544}"/>
                </a:ext>
              </a:extLst>
            </p:cNvPr>
            <p:cNvSpPr txBox="1"/>
            <p:nvPr/>
          </p:nvSpPr>
          <p:spPr bwMode="gray">
            <a:xfrm>
              <a:off x="1067401" y="1564774"/>
              <a:ext cx="219130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4- Messaging Platform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95D67D-4ECE-45D9-8788-BD5D21A978A3}"/>
                </a:ext>
              </a:extLst>
            </p:cNvPr>
            <p:cNvSpPr txBox="1"/>
            <p:nvPr/>
          </p:nvSpPr>
          <p:spPr bwMode="gray">
            <a:xfrm>
              <a:off x="7006929" y="1564774"/>
              <a:ext cx="420166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Move from Bayer’s Kafka to an independent instance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1A9A35E-9F8D-4595-84F6-F4636A40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EF3B95-E984-4630-A551-EE5EFA881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CA7A79-36DE-4D29-863B-149AB55C80EB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4C101-ACD4-4932-A172-918B4C7B1C2A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F6D25F8-5235-4AE4-ACC8-45AA5B9D8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215631"/>
              </p:ext>
            </p:extLst>
          </p:nvPr>
        </p:nvGraphicFramePr>
        <p:xfrm>
          <a:off x="392006" y="2077278"/>
          <a:ext cx="11515072" cy="464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2658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0281" y="4049745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8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D00A5-119D-4D91-AA65-656D60AF264E}"/>
              </a:ext>
            </a:extLst>
          </p:cNvPr>
          <p:cNvSpPr/>
          <p:nvPr/>
        </p:nvSpPr>
        <p:spPr bwMode="gray">
          <a:xfrm>
            <a:off x="981821" y="1482660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B3304-0734-4685-8385-9B6203F8CBE8}"/>
              </a:ext>
            </a:extLst>
          </p:cNvPr>
          <p:cNvSpPr txBox="1"/>
          <p:nvPr/>
        </p:nvSpPr>
        <p:spPr bwMode="gray">
          <a:xfrm>
            <a:off x="1067402" y="1567410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9882C-088E-4AD5-A016-83BCC3D17153}"/>
              </a:ext>
            </a:extLst>
          </p:cNvPr>
          <p:cNvSpPr txBox="1"/>
          <p:nvPr/>
        </p:nvSpPr>
        <p:spPr bwMode="gray">
          <a:xfrm>
            <a:off x="5669652" y="1580138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973C2-EBFF-454E-B385-14BAB77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CC7775-1F33-4AAD-8439-9A2033BF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AA0E7-44F9-474E-B45D-E30CA65A9F9E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FFE78-6ED8-4609-90CB-0B724F1D094C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7C322B-29EA-492E-9F3F-FB10575C2FEB}"/>
              </a:ext>
            </a:extLst>
          </p:cNvPr>
          <p:cNvSpPr txBox="1"/>
          <p:nvPr/>
        </p:nvSpPr>
        <p:spPr bwMode="gray">
          <a:xfrm>
            <a:off x="980281" y="2086056"/>
            <a:ext cx="5921964" cy="2653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dirty="0"/>
              <a:t>Conclusions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We are using Akana &amp; </a:t>
            </a:r>
            <a:r>
              <a:rPr lang="en-US" dirty="0" err="1"/>
              <a:t>Api</a:t>
            </a:r>
            <a:r>
              <a:rPr lang="en-US" dirty="0"/>
              <a:t> Gateway in order to expose our microservices.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Both tools have different timeouts. Actually are some microservices are taken more than 30 sec. For this reason, we had meetings with people from Integration Architect.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NGNIX &amp; AWS in order to avoid the timeout and find the best alternative for us.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705D0F-DBA6-4630-AB65-F6F21E5DAA35}"/>
              </a:ext>
            </a:extLst>
          </p:cNvPr>
          <p:cNvSpPr txBox="1"/>
          <p:nvPr/>
        </p:nvSpPr>
        <p:spPr bwMode="gray">
          <a:xfrm>
            <a:off x="6902244" y="4755776"/>
            <a:ext cx="5073445" cy="1845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b="1" dirty="0" err="1"/>
              <a:t>Risks</a:t>
            </a:r>
            <a:r>
              <a:rPr lang="pt-BR" dirty="0"/>
              <a:t>/</a:t>
            </a:r>
            <a:r>
              <a:rPr lang="pt-BR" b="1" dirty="0" err="1"/>
              <a:t>Assumptions</a:t>
            </a:r>
            <a:endParaRPr lang="pt-BR" b="1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Nginx is not a SaaS solution. 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Need independently host and </a:t>
            </a:r>
            <a:r>
              <a:rPr lang="en-US" dirty="0" err="1"/>
              <a:t>maintaiance</a:t>
            </a:r>
            <a:r>
              <a:rPr lang="en-US" dirty="0"/>
              <a:t>. Apigee, Akana &amp; </a:t>
            </a:r>
            <a:r>
              <a:rPr lang="en-US" dirty="0" err="1"/>
              <a:t>Axway</a:t>
            </a:r>
            <a:r>
              <a:rPr lang="en-US" dirty="0"/>
              <a:t> support 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The AWS </a:t>
            </a:r>
            <a:r>
              <a:rPr lang="en-US" dirty="0" err="1"/>
              <a:t>Api</a:t>
            </a:r>
            <a:r>
              <a:rPr lang="en-US" dirty="0"/>
              <a:t> gateway timeout is not configurable and there aren't any plan in order to change this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03BE9-8D7B-4CD1-A2F4-5B58AA67D1AF}"/>
              </a:ext>
            </a:extLst>
          </p:cNvPr>
          <p:cNvSpPr txBox="1"/>
          <p:nvPr/>
        </p:nvSpPr>
        <p:spPr bwMode="gray">
          <a:xfrm>
            <a:off x="7071586" y="2086056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b="1" dirty="0"/>
              <a:t>POS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Knowledge about </a:t>
            </a:r>
            <a:r>
              <a:rPr lang="en-US" dirty="0" err="1"/>
              <a:t>Api</a:t>
            </a:r>
            <a:r>
              <a:rPr lang="en-US" dirty="0"/>
              <a:t> Gateway &amp; Akana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E3890-4A19-47B1-BD75-FB27AAEA8E01}"/>
              </a:ext>
            </a:extLst>
          </p:cNvPr>
          <p:cNvSpPr txBox="1"/>
          <p:nvPr/>
        </p:nvSpPr>
        <p:spPr bwMode="gray">
          <a:xfrm>
            <a:off x="7113899" y="3277613"/>
            <a:ext cx="4379922" cy="9325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b="1" dirty="0" err="1">
                <a:solidFill>
                  <a:schemeClr val="accent6"/>
                </a:solidFill>
              </a:rPr>
              <a:t>Cons</a:t>
            </a:r>
            <a:endParaRPr lang="pt-BR" b="1" dirty="0">
              <a:solidFill>
                <a:schemeClr val="accent6"/>
              </a:solidFill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Refactor code: we need to adapt our code to the final solution</a:t>
            </a:r>
            <a:r>
              <a:rPr lang="pt-BR" dirty="0"/>
              <a:t> </a:t>
            </a:r>
            <a:endParaRPr lang="en-US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9D203-9484-4D4E-8FCB-22691AAA4C88}"/>
              </a:ext>
            </a:extLst>
          </p:cNvPr>
          <p:cNvSpPr/>
          <p:nvPr/>
        </p:nvSpPr>
        <p:spPr>
          <a:xfrm>
            <a:off x="978761" y="4776510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Alternatives</a:t>
            </a:r>
            <a:r>
              <a:rPr lang="en-US" dirty="0"/>
              <a:t>:   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Fargate</a:t>
            </a:r>
            <a:r>
              <a:rPr lang="en-US" dirty="0"/>
              <a:t>   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Use </a:t>
            </a:r>
            <a:r>
              <a:rPr lang="en-US" dirty="0" err="1"/>
              <a:t>api</a:t>
            </a:r>
            <a:r>
              <a:rPr lang="en-US" dirty="0"/>
              <a:t> gateway as web socket.   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Use the callback pattern   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Use step functions    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Use Apigee, Akana as </a:t>
            </a:r>
            <a:r>
              <a:rPr lang="en-US" dirty="0" err="1"/>
              <a:t>Saas</a:t>
            </a:r>
            <a:r>
              <a:rPr lang="en-US" dirty="0"/>
              <a:t> or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567AE-8F33-E046-8252-B001F53CC064}"/>
              </a:ext>
            </a:extLst>
          </p:cNvPr>
          <p:cNvSpPr txBox="1"/>
          <p:nvPr/>
        </p:nvSpPr>
        <p:spPr bwMode="gray">
          <a:xfrm>
            <a:off x="2334638" y="347277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8850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A2BDCB3-BA2B-4891-8B64-B3037E2F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2019 – Technical Discussions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C0A075-8F46-4440-A880-8FA64C3B0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Workshop workstreams overview</a:t>
            </a:r>
          </a:p>
          <a:p>
            <a:r>
              <a:rPr lang="en-US" dirty="0"/>
              <a:t>Questions for business</a:t>
            </a:r>
          </a:p>
          <a:p>
            <a:r>
              <a:rPr lang="en-US" dirty="0"/>
              <a:t>Expectations</a:t>
            </a:r>
          </a:p>
          <a:p>
            <a:r>
              <a:rPr lang="en-US" dirty="0"/>
              <a:t>Technical layers</a:t>
            </a:r>
          </a:p>
          <a:p>
            <a:r>
              <a:rPr lang="en-US" dirty="0"/>
              <a:t>Technical architecture - DoD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D8F10-2F58-4552-B814-0DA728067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F4C4-01AC-4145-BDFF-DA31EBBC2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3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683446-8AE7-40D6-A5E3-7A08ABF9FB14}"/>
              </a:ext>
            </a:extLst>
          </p:cNvPr>
          <p:cNvGrpSpPr/>
          <p:nvPr/>
        </p:nvGrpSpPr>
        <p:grpSpPr>
          <a:xfrm>
            <a:off x="981821" y="1456304"/>
            <a:ext cx="10512000" cy="410400"/>
            <a:chOff x="981821" y="1456304"/>
            <a:chExt cx="10512000" cy="410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F523D1-5692-4DDE-9D38-B12DF0012102}"/>
                </a:ext>
              </a:extLst>
            </p:cNvPr>
            <p:cNvSpPr/>
            <p:nvPr/>
          </p:nvSpPr>
          <p:spPr bwMode="gray">
            <a:xfrm>
              <a:off x="981821" y="1456304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5A9B1D-49AE-4871-B30D-10220EE94819}"/>
                </a:ext>
              </a:extLst>
            </p:cNvPr>
            <p:cNvSpPr txBox="1"/>
            <p:nvPr/>
          </p:nvSpPr>
          <p:spPr bwMode="gray">
            <a:xfrm>
              <a:off x="1067402" y="1538405"/>
              <a:ext cx="188551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5- API Management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3A7973-47C8-4DEB-A586-53018CFBD9E8}"/>
                </a:ext>
              </a:extLst>
            </p:cNvPr>
            <p:cNvSpPr txBox="1"/>
            <p:nvPr/>
          </p:nvSpPr>
          <p:spPr bwMode="gray">
            <a:xfrm>
              <a:off x="6636304" y="1538405"/>
              <a:ext cx="4749634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Move from Bayer’s </a:t>
              </a:r>
              <a:r>
                <a:rPr lang="en-US" sz="1400" dirty="0" err="1"/>
                <a:t>Akana</a:t>
              </a:r>
              <a:r>
                <a:rPr lang="en-US" sz="1400" dirty="0"/>
                <a:t> / Ocelot to independent instances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0325C-6B94-4AC9-A7E5-B8D09381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E8E863-37DE-4A3E-A2B5-918325F4D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C41902-2E27-48A7-97C5-1F17D136BEDB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D2D585-4BFD-43A3-9737-08AED38CC00C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42B95-B149-4F5A-93C4-D63A39D8B2F3}"/>
              </a:ext>
            </a:extLst>
          </p:cNvPr>
          <p:cNvSpPr/>
          <p:nvPr/>
        </p:nvSpPr>
        <p:spPr>
          <a:xfrm>
            <a:off x="895752" y="2059969"/>
            <a:ext cx="7051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NGINX+ (Needs deep research) – Demo from vendor on Friday 8th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5ACCB7-679D-416C-AFD2-3C62EB0D5445}"/>
              </a:ext>
            </a:extLst>
          </p:cNvPr>
          <p:cNvSpPr/>
          <p:nvPr/>
        </p:nvSpPr>
        <p:spPr>
          <a:xfrm>
            <a:off x="780357" y="2543633"/>
            <a:ext cx="1081109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Handles health checks, </a:t>
            </a:r>
            <a:r>
              <a:rPr lang="en-US" dirty="0" err="1"/>
              <a:t>api</a:t>
            </a:r>
            <a:r>
              <a:rPr lang="en-US" dirty="0"/>
              <a:t> management, monitoring, networking.  Nginx uses OpenID Connect which can interact with API Gateway (there is also a module specifically for Ping). 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There are a number of modules that can dynamically be added to Nginx.  They have for </a:t>
            </a:r>
            <a:r>
              <a:rPr lang="en-US" dirty="0" err="1"/>
              <a:t>openID</a:t>
            </a:r>
            <a:r>
              <a:rPr lang="en-US" dirty="0"/>
              <a:t> connect (relies for JWT), they have some for other widely used OAuth2 integrations.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Support for writing your own modules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Integrations with AWS, GCP, etc.  Example: AWS load balancer.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dirty="0"/>
              <a:t>Their controller product is a centralized management / configuration / </a:t>
            </a:r>
            <a:r>
              <a:rPr lang="en-US" dirty="0" err="1"/>
              <a:t>api</a:t>
            </a:r>
            <a:r>
              <a:rPr lang="en-US" dirty="0"/>
              <a:t> gateway management platform.  Inside there is the ability to define secure API keys, and interact with the metrics that are being captured inside of </a:t>
            </a:r>
            <a:r>
              <a:rPr lang="en-US" dirty="0" err="1"/>
              <a:t>nginx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0281" y="3570461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D00A5-119D-4D91-AA65-656D60AF264E}"/>
              </a:ext>
            </a:extLst>
          </p:cNvPr>
          <p:cNvSpPr/>
          <p:nvPr/>
        </p:nvSpPr>
        <p:spPr bwMode="gray">
          <a:xfrm>
            <a:off x="659846" y="1489189"/>
            <a:ext cx="11364513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B3304-0734-4685-8385-9B6203F8CBE8}"/>
              </a:ext>
            </a:extLst>
          </p:cNvPr>
          <p:cNvSpPr txBox="1"/>
          <p:nvPr/>
        </p:nvSpPr>
        <p:spPr bwMode="gray">
          <a:xfrm>
            <a:off x="781652" y="1587329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9882C-088E-4AD5-A016-83BCC3D17153}"/>
              </a:ext>
            </a:extLst>
          </p:cNvPr>
          <p:cNvSpPr txBox="1"/>
          <p:nvPr/>
        </p:nvSpPr>
        <p:spPr bwMode="gray">
          <a:xfrm>
            <a:off x="7890113" y="1570330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1973C2-EBFF-454E-B385-14BAB77E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CC7775-1F33-4AAD-8439-9A2033BF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8AA0E7-44F9-474E-B45D-E30CA65A9F9E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FFE78-6ED8-4609-90CB-0B724F1D094C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7C322B-29EA-492E-9F3F-FB10575C2FEB}"/>
              </a:ext>
            </a:extLst>
          </p:cNvPr>
          <p:cNvSpPr txBox="1"/>
          <p:nvPr/>
        </p:nvSpPr>
        <p:spPr bwMode="gray">
          <a:xfrm>
            <a:off x="588169" y="2041902"/>
            <a:ext cx="6174767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pt-BR" sz="1400" b="1" dirty="0" err="1"/>
              <a:t>Conclusions</a:t>
            </a:r>
            <a:endParaRPr lang="pt-BR" sz="1000" b="1" dirty="0"/>
          </a:p>
          <a:p>
            <a:pPr marL="171450" indent="-17145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pt-BR" sz="1000" dirty="0">
              <a:latin typeface="+mj-lt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We are currently using different approaches to manage secrets between VCT and POD:    </a:t>
            </a:r>
          </a:p>
          <a:p>
            <a:pPr marL="7429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For VCT we are currently using Vault in order to secure our secrets        </a:t>
            </a:r>
          </a:p>
          <a:p>
            <a:pPr marL="7429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Rotation for (non-DB passwords) secrets is supported natively by Vault.        </a:t>
            </a:r>
          </a:p>
          <a:p>
            <a:pPr marL="7429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Rotation for DB passwords has required extra effort from our side since we have to integrate </a:t>
            </a:r>
          </a:p>
          <a:p>
            <a:pPr marL="628650" lvl="1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with RDS (we have already worked to have an automatic rotation flow - still not productive)</a:t>
            </a:r>
            <a:r>
              <a:rPr lang="pt-BR" sz="1000" dirty="0">
                <a:latin typeface="+mj-lt"/>
              </a:rPr>
              <a:t> </a:t>
            </a:r>
          </a:p>
          <a:p>
            <a:pPr marL="28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For POD we are currently encrypting our secrets. The keys to encrypt/decrypt are stored in AWS KMS. </a:t>
            </a:r>
          </a:p>
          <a:p>
            <a:pPr marL="742950" lvl="2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Rotation for DB passwords is still not supported (any password rotation will need re-deployment </a:t>
            </a:r>
          </a:p>
          <a:p>
            <a:pPr marL="628650" lvl="2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of the lambda/micro service since we are storing encrypted credentials inside parameters)</a:t>
            </a:r>
          </a:p>
          <a:p>
            <a:pPr marL="28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As team we agreed that no matter the vendor/solution we need a SaaS alternative to replace our </a:t>
            </a:r>
          </a:p>
          <a:p>
            <a:pPr marL="441325" lvl="1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Vault instance/cluster. </a:t>
            </a:r>
          </a:p>
          <a:p>
            <a:pPr marL="171450" lvl="1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sz="1000" dirty="0">
              <a:latin typeface="+mj-lt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After some research we believe that AWS Secret Management could fit our needs. </a:t>
            </a:r>
          </a:p>
          <a:p>
            <a:pPr marL="28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We have talked and shared ideas both with Bayer's </a:t>
            </a:r>
            <a:r>
              <a:rPr lang="en-US" sz="1000" dirty="0" err="1">
                <a:latin typeface="+mj-lt"/>
              </a:rPr>
              <a:t>CouldOps</a:t>
            </a:r>
            <a:r>
              <a:rPr lang="en-US" sz="1000" dirty="0">
                <a:latin typeface="+mj-lt"/>
              </a:rPr>
              <a:t> team and with our dedicated AWS support team and they have agreed that the best move is to move  from Vault to AWS Secret Management.</a:t>
            </a:r>
          </a:p>
          <a:p>
            <a:endParaRPr lang="en-US" sz="1000" dirty="0">
              <a:latin typeface="+mj-lt"/>
            </a:endParaRPr>
          </a:p>
          <a:p>
            <a:r>
              <a:rPr lang="en-US" sz="1400" b="1" dirty="0"/>
              <a:t>Alternatives</a:t>
            </a:r>
            <a:r>
              <a:rPr lang="en-US" sz="1000" dirty="0">
                <a:latin typeface="+mj-lt"/>
              </a:rPr>
              <a:t>: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Unify Secrets management with just one SaaS alternative: AWS Secret Management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VCT: Replace Vault with AWS Secret Management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POD: Start using AWS Secret Management instead of storing encrypted secrets on lambda configs</a:t>
            </a:r>
          </a:p>
          <a:p>
            <a:pPr marL="0" lvl="1"/>
            <a:endParaRPr lang="en-US" sz="10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705D0F-DBA6-4630-AB65-F6F21E5DAA35}"/>
              </a:ext>
            </a:extLst>
          </p:cNvPr>
          <p:cNvSpPr txBox="1"/>
          <p:nvPr/>
        </p:nvSpPr>
        <p:spPr bwMode="gray">
          <a:xfrm>
            <a:off x="641448" y="5601514"/>
            <a:ext cx="6174767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400" b="1" dirty="0" err="1"/>
              <a:t>Risks</a:t>
            </a:r>
            <a:r>
              <a:rPr lang="pt-BR" sz="1400" b="1" dirty="0"/>
              <a:t>/</a:t>
            </a:r>
            <a:r>
              <a:rPr lang="pt-BR" sz="1400" b="1" dirty="0" err="1"/>
              <a:t>Assumptions</a:t>
            </a:r>
            <a:endParaRPr lang="pt-BR" sz="1400" b="1" dirty="0"/>
          </a:p>
          <a:p>
            <a:endParaRPr lang="pt-BR" sz="1400" b="1" dirty="0"/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Assumption: All the secrets stored in AWS Secret Manager are encrypted using AWS KMS. Cost will differ depending on the config: using the default KMS data encryption key is free, using a custom one will cost. We will assume that is ok to use default one.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Risk: We need to find an alternative to do jump box from our local </a:t>
            </a:r>
            <a:r>
              <a:rPr lang="en-US" sz="1000" dirty="0" err="1">
                <a:latin typeface="+mj-lt"/>
              </a:rPr>
              <a:t>envs</a:t>
            </a:r>
            <a:r>
              <a:rPr lang="en-US" sz="1000" dirty="0">
                <a:latin typeface="+mj-lt"/>
              </a:rPr>
              <a:t> to AWS since we are removing Vault. How we could federate our dev users?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03BE9-8D7B-4CD1-A2F4-5B58AA67D1AF}"/>
              </a:ext>
            </a:extLst>
          </p:cNvPr>
          <p:cNvSpPr txBox="1">
            <a:spLocks noChangeAspect="1"/>
          </p:cNvSpPr>
          <p:nvPr/>
        </p:nvSpPr>
        <p:spPr bwMode="gray">
          <a:xfrm>
            <a:off x="6869494" y="2128118"/>
            <a:ext cx="5211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400" b="1" dirty="0"/>
              <a:t>POS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000" dirty="0" err="1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0E3890-4A19-47B1-BD75-FB27AAEA8E01}"/>
              </a:ext>
            </a:extLst>
          </p:cNvPr>
          <p:cNvSpPr txBox="1"/>
          <p:nvPr/>
        </p:nvSpPr>
        <p:spPr bwMode="gray">
          <a:xfrm>
            <a:off x="6869494" y="4726785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sz="1400" b="1" dirty="0" err="1"/>
              <a:t>Cons</a:t>
            </a:r>
            <a:endParaRPr lang="pt-BR" sz="1400" b="1" dirty="0"/>
          </a:p>
          <a:p>
            <a:endParaRPr lang="pt-BR" dirty="0"/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Refactor</a:t>
            </a:r>
            <a:r>
              <a:rPr lang="en-US" sz="1000" dirty="0"/>
              <a:t> code: we need adapt our code to the final solution.</a:t>
            </a:r>
            <a:r>
              <a:rPr lang="pt-BR" sz="1000" dirty="0"/>
              <a:t> </a:t>
            </a:r>
            <a:endParaRPr lang="en-US" sz="1000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33A29-2465-496B-BAF8-4593854AE1EB}"/>
              </a:ext>
            </a:extLst>
          </p:cNvPr>
          <p:cNvSpPr/>
          <p:nvPr/>
        </p:nvSpPr>
        <p:spPr>
          <a:xfrm>
            <a:off x="6816216" y="2463794"/>
            <a:ext cx="52081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Only one way to manage secrets within all the platform.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Since AWS Secret Management is part of AWS ecosystem, integration should be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straight forward.   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AWS Secret management could natively manage RDS DB password rotation </a:t>
            </a:r>
          </a:p>
          <a:p>
            <a:pPr marL="171450" indent="-1714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000" dirty="0">
                <a:latin typeface="+mj-lt"/>
              </a:rPr>
              <a:t>no custom process should be needed.    - SaaS solution</a:t>
            </a:r>
          </a:p>
        </p:txBody>
      </p:sp>
    </p:spTree>
    <p:extLst>
      <p:ext uri="{BB962C8B-B14F-4D97-AF65-F5344CB8AC3E}">
        <p14:creationId xmlns:p14="http://schemas.microsoft.com/office/powerpoint/2010/main" val="23092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1045370" y="3061939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B6DC29-7663-48B1-BCEB-764720022B42}"/>
              </a:ext>
            </a:extLst>
          </p:cNvPr>
          <p:cNvGrpSpPr/>
          <p:nvPr/>
        </p:nvGrpSpPr>
        <p:grpSpPr>
          <a:xfrm>
            <a:off x="980281" y="1482660"/>
            <a:ext cx="10512000" cy="410400"/>
            <a:chOff x="980281" y="1482660"/>
            <a:chExt cx="10512000" cy="410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8217-55A3-4862-8451-5EC12C65FE61}"/>
                </a:ext>
              </a:extLst>
            </p:cNvPr>
            <p:cNvSpPr/>
            <p:nvPr/>
          </p:nvSpPr>
          <p:spPr bwMode="gray">
            <a:xfrm>
              <a:off x="980281" y="1482660"/>
              <a:ext cx="10512000" cy="410400"/>
            </a:xfrm>
            <a:prstGeom prst="rect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46E81B-AEF3-45DB-85F9-98DBCB74C447}"/>
                </a:ext>
              </a:extLst>
            </p:cNvPr>
            <p:cNvSpPr txBox="1"/>
            <p:nvPr/>
          </p:nvSpPr>
          <p:spPr bwMode="gray">
            <a:xfrm>
              <a:off x="1061052" y="1563026"/>
              <a:ext cx="22606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7- Access Management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80A008-D11A-422E-B773-190AE795D478}"/>
                </a:ext>
              </a:extLst>
            </p:cNvPr>
            <p:cNvSpPr txBox="1"/>
            <p:nvPr/>
          </p:nvSpPr>
          <p:spPr bwMode="gray">
            <a:xfrm>
              <a:off x="5670812" y="1580138"/>
              <a:ext cx="542475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Move from Bayer’s </a:t>
              </a:r>
              <a:r>
                <a:rPr lang="en-US" sz="1400" dirty="0" err="1"/>
                <a:t>PingId</a:t>
              </a:r>
              <a:r>
                <a:rPr lang="en-US" sz="1400" dirty="0"/>
                <a:t> to another solution / independent instance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6705E16-FE08-4AB3-8ECC-DE0AB818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CDFB7F-AB64-432D-9DA5-A6BA47FD35F2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2E0CD-98E6-413E-A90C-46E286ACC6D9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41E2DE-D369-4D55-8586-CE2076C84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229219"/>
            <a:ext cx="650012" cy="554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9407E-EDE6-6A4D-9E30-3BECDB2C51BB}"/>
              </a:ext>
            </a:extLst>
          </p:cNvPr>
          <p:cNvSpPr txBox="1"/>
          <p:nvPr/>
        </p:nvSpPr>
        <p:spPr bwMode="gray">
          <a:xfrm>
            <a:off x="2762655" y="51556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B3886B-9BE2-964C-B85F-25C447F7E784}"/>
              </a:ext>
            </a:extLst>
          </p:cNvPr>
          <p:cNvSpPr txBox="1"/>
          <p:nvPr/>
        </p:nvSpPr>
        <p:spPr bwMode="gray">
          <a:xfrm>
            <a:off x="980281" y="2086056"/>
            <a:ext cx="5921964" cy="2653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Conclusions</a:t>
            </a:r>
            <a:endParaRPr lang="en-US" sz="12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are using Ping that it is maintained nowadays by Bayer CloudOps Team. So, the idea is to look into a tool that could be auto maintained by an external team paying a fee per usage.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The tool that we decide, needs to follow the protocol OAuth2 that we already have now with ping and also it is needed SAML standard for SSO and federation login.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Besides of authentication tool, we need to think in authorize the request incoming related to the user authenticated. So, It will be nice to have everything in the same Tool.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Also we need to cover our Bayer Security Compliance.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This research and conclusion is for Amazon Cognito.</a:t>
            </a:r>
          </a:p>
          <a:p>
            <a:pPr>
              <a:buClr>
                <a:schemeClr val="accent6"/>
              </a:buClr>
            </a:pP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FF3A7B-2C4B-9043-BA55-8110958E6276}"/>
              </a:ext>
            </a:extLst>
          </p:cNvPr>
          <p:cNvSpPr txBox="1"/>
          <p:nvPr/>
        </p:nvSpPr>
        <p:spPr bwMode="gray">
          <a:xfrm>
            <a:off x="980281" y="4382593"/>
            <a:ext cx="5921964" cy="26530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200" b="1" dirty="0" err="1">
                <a:solidFill>
                  <a:srgbClr val="FF0000"/>
                </a:solidFill>
              </a:rPr>
              <a:t>Risks</a:t>
            </a:r>
            <a:r>
              <a:rPr lang="pt-BR" sz="1200" b="1" dirty="0">
                <a:solidFill>
                  <a:srgbClr val="FF0000"/>
                </a:solidFill>
              </a:rPr>
              <a:t>/</a:t>
            </a:r>
            <a:r>
              <a:rPr lang="pt-BR" sz="1200" b="1" dirty="0" err="1">
                <a:solidFill>
                  <a:srgbClr val="FF0000"/>
                </a:solidFill>
              </a:rPr>
              <a:t>Assumptions</a:t>
            </a:r>
            <a:endParaRPr lang="pt-BR" sz="1200" b="1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We probably will need to develop some middleware to be compliance.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We will need to develop some tools to automate users, profile, entitlements migrations.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Is needed to research more about Backups.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BCAF58-3896-D441-9ABF-D2AEAB0A4D8D}"/>
              </a:ext>
            </a:extLst>
          </p:cNvPr>
          <p:cNvSpPr txBox="1"/>
          <p:nvPr/>
        </p:nvSpPr>
        <p:spPr bwMode="gray">
          <a:xfrm>
            <a:off x="7019738" y="2092186"/>
            <a:ext cx="5032832" cy="2646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PROS</a:t>
            </a:r>
            <a:endParaRPr lang="en-US" sz="1200" dirty="0"/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It works with OAuth2 and SAML standards.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It provides APIs where we could develop.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It is possible to create creation user workflows. 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can create different levels and hierarchies of users with Create Users Pool, Users Groups and Roles, IAM Policies.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can use IAM polices to authorize access to endpoints that we have in API Gateway.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It has Migration Users tools. Also we could keep the current passwords but we need to revalidate if it will be Compliance. 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Probably we could use Cognito for Development tools also using federate login.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It is cheap: first 50,000 free, until 900,000 it cost $0.00550 for MAUs (Monthly active users) to sign in using the pool. And for users that use SAML, first 50,000 free and then $0.015 for MAUs</a:t>
            </a:r>
          </a:p>
          <a:p>
            <a:pPr>
              <a:buClr>
                <a:schemeClr val="accent6"/>
              </a:buClr>
            </a:pP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68E93A-33EE-1243-AB55-B267772C54F8}"/>
              </a:ext>
            </a:extLst>
          </p:cNvPr>
          <p:cNvSpPr txBox="1"/>
          <p:nvPr/>
        </p:nvSpPr>
        <p:spPr bwMode="gray">
          <a:xfrm>
            <a:off x="7019738" y="5087566"/>
            <a:ext cx="5032832" cy="2645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CONS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need to develop layers to guarantee some SOX compliance polices or ask to Amazon team to include it.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need to create new polices and relations for all the APIs that we have now.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need to create new groups that will match with our currents profiles.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200" dirty="0"/>
              <a:t>We need to makes the new relations between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35527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1045370" y="2612823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7C0F8C-3F9F-4EA6-8BDB-B4E5CE4A73D8}"/>
              </a:ext>
            </a:extLst>
          </p:cNvPr>
          <p:cNvGrpSpPr/>
          <p:nvPr/>
        </p:nvGrpSpPr>
        <p:grpSpPr>
          <a:xfrm>
            <a:off x="981821" y="1440986"/>
            <a:ext cx="10512000" cy="410400"/>
            <a:chOff x="981821" y="1440986"/>
            <a:chExt cx="10512000" cy="410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5424F8-A4CC-4321-9FD7-2432D1F86653}"/>
                </a:ext>
              </a:extLst>
            </p:cNvPr>
            <p:cNvSpPr/>
            <p:nvPr/>
          </p:nvSpPr>
          <p:spPr bwMode="gray">
            <a:xfrm>
              <a:off x="981821" y="1440986"/>
              <a:ext cx="10512000" cy="4104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A7D39-93F0-40DC-AA4D-143CB1A303E3}"/>
                </a:ext>
              </a:extLst>
            </p:cNvPr>
            <p:cNvSpPr txBox="1"/>
            <p:nvPr/>
          </p:nvSpPr>
          <p:spPr bwMode="gray">
            <a:xfrm>
              <a:off x="1070709" y="1518054"/>
              <a:ext cx="237244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8- Monitoring &amp; Logging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557AD-124A-4E8A-AA5D-A3016D0DD7D8}"/>
                </a:ext>
              </a:extLst>
            </p:cNvPr>
            <p:cNvSpPr txBox="1"/>
            <p:nvPr/>
          </p:nvSpPr>
          <p:spPr bwMode="gray">
            <a:xfrm>
              <a:off x="5672352" y="1538464"/>
              <a:ext cx="466634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Move to independent instances of Grafana / Kibana / Slack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220797C-DEDA-4BB8-96EE-B44F240D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12C2FD-FDEF-44D9-94FC-5EB82B4D0634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206477-56B5-465E-B07B-40C562BC963F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</a:t>
            </a:r>
            <a:r>
              <a:rPr lang="pt-BR" dirty="0" err="1"/>
              <a:t>Done</a:t>
            </a:r>
            <a:endParaRPr lang="en-US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E4280-1E91-4078-942F-B4231D869E09}"/>
              </a:ext>
            </a:extLst>
          </p:cNvPr>
          <p:cNvSpPr txBox="1"/>
          <p:nvPr/>
        </p:nvSpPr>
        <p:spPr bwMode="gray">
          <a:xfrm>
            <a:off x="929615" y="2894186"/>
            <a:ext cx="10791197" cy="1723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/>
            <a:r>
              <a:rPr lang="en-US" sz="2800" i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"Distributed monitoring is probably the area in need of the most significant improvement" - 2018 </a:t>
            </a:r>
            <a:endParaRPr lang="en-US" sz="280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algn="ctr" defTabSz="914309"/>
            <a:endParaRPr lang="en-US" sz="280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algn="ctr" defTabSz="914309"/>
            <a:r>
              <a:rPr lang="en-US" sz="2800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(Mike Roberts – Serverless Architectures)</a:t>
            </a:r>
            <a:r>
              <a:rPr lang="en-US" sz="2800" i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.</a:t>
            </a:r>
            <a:endParaRPr lang="en-US" sz="2800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6D1AF-01DD-49E9-B401-AA4EF243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580" y="764055"/>
            <a:ext cx="714952" cy="5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9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841118F9-53FE-4B7D-9FD3-379F68A2A45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pPr marL="285721" indent="-285721">
              <a:buChar char="•"/>
            </a:pPr>
            <a:endParaRPr lang="en-US"/>
          </a:p>
          <a:p>
            <a:pPr marL="285721" indent="-285721">
              <a:buChar char="•"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4B4A86-4B6E-4FDB-A010-E9A74E2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Monitoring &amp; Logging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DEFD7-2010-43BD-8066-E51790A5DD34}"/>
              </a:ext>
            </a:extLst>
          </p:cNvPr>
          <p:cNvSpPr txBox="1"/>
          <p:nvPr/>
        </p:nvSpPr>
        <p:spPr bwMode="gray">
          <a:xfrm>
            <a:off x="981508" y="986498"/>
            <a:ext cx="10978093" cy="61555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09"/>
            <a:endParaRPr lang="en-US" i="1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457183" lvl="1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Considered solutions: </a:t>
            </a:r>
            <a:r>
              <a:rPr lang="en-US" i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ELK Stack</a:t>
            </a: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</a:t>
            </a:r>
            <a:r>
              <a:rPr lang="en-US" u="sng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and/or</a:t>
            </a: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CloudWatch</a:t>
            </a: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with </a:t>
            </a:r>
            <a:r>
              <a:rPr lang="en-US" i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X-Ray</a:t>
            </a: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 from AWS;</a:t>
            </a:r>
          </a:p>
          <a:p>
            <a:pPr marL="342866" lvl="2"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342866" lvl="2" defTabSz="914309"/>
            <a:r>
              <a:rPr lang="en-US" sz="2000" b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CloudWatch</a:t>
            </a:r>
          </a:p>
          <a:p>
            <a:pPr marL="457183" lvl="1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Monitor applications to answer 3 basic questions: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How is my application doing?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Why is my application performing this way?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Who is impacted by the issues?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Centralize logs and create custom alerts</a:t>
            </a:r>
          </a:p>
          <a:p>
            <a:pPr marL="1085741" lvl="3"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342866" lvl="2" defTabSz="914309"/>
            <a:r>
              <a:rPr lang="en-US" sz="2000" b="1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ELK Stack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Elasticsearch API to centralize logs based on rules;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Logstash to read existing log files from existing applications (e.g.: Cloud Foundry)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Kibana to visualize logs and create custom dashboards;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APM Elastic Server to listen to application events and errors;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X-PACK using the Alert and Machine Learning tools to identify patterns on logs and react to them;</a:t>
            </a:r>
          </a:p>
          <a:p>
            <a:pPr marL="914383" lvl="2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Our Proxy Monitoring API to create custom rules for each project (e.g.: Notify Business if ROL Calculation is wrong / Open Jira issue and send link throughout channels (slack, SMS, etc.) for business tracking);</a:t>
            </a:r>
          </a:p>
          <a:p>
            <a:pPr marL="628587" lvl="2" defTabSz="914309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628587" lvl="2"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marL="914309" lvl="2" indent="-285721" defTabSz="914309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8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a blackboard&#10;&#10;Description generated with very high confidence">
            <a:extLst>
              <a:ext uri="{FF2B5EF4-FFF2-40B4-BE49-F238E27FC236}">
                <a16:creationId xmlns:a16="http://schemas.microsoft.com/office/drawing/2014/main" id="{3CB5A135-7FF5-40EB-9172-481435FB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39" y="1654287"/>
            <a:ext cx="1699902" cy="1709365"/>
          </a:xfrm>
          <a:prstGeom prst="rect">
            <a:avLst/>
          </a:prstGeom>
        </p:spPr>
      </p:pic>
      <p:pic>
        <p:nvPicPr>
          <p:cNvPr id="12" name="Picture 1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EB4298E-6E5F-49FC-A324-07FC1A42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99" y="1644702"/>
            <a:ext cx="1700023" cy="1718950"/>
          </a:xfrm>
          <a:prstGeom prst="rect">
            <a:avLst/>
          </a:prstGeom>
        </p:spPr>
      </p:pic>
      <p:pic>
        <p:nvPicPr>
          <p:cNvPr id="14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732C433-23EE-4716-B5BA-5C1F0A32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58" y="1654107"/>
            <a:ext cx="1709725" cy="1709725"/>
          </a:xfrm>
          <a:prstGeom prst="rect">
            <a:avLst/>
          </a:prstGeom>
        </p:spPr>
      </p:pic>
      <p:pic>
        <p:nvPicPr>
          <p:cNvPr id="16" name="Picture 1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FFAF9A3-5F79-4A99-95D2-922C1B54E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962" y="1644583"/>
            <a:ext cx="1709725" cy="17191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FA7C19-75C3-4433-835A-6151911658B6}"/>
              </a:ext>
            </a:extLst>
          </p:cNvPr>
          <p:cNvSpPr txBox="1"/>
          <p:nvPr/>
        </p:nvSpPr>
        <p:spPr bwMode="gray">
          <a:xfrm>
            <a:off x="3573744" y="1046502"/>
            <a:ext cx="4697908" cy="3692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>
              <a:spcBef>
                <a:spcPct val="0"/>
              </a:spcBef>
            </a:pPr>
            <a:r>
              <a:rPr lang="en-US" sz="2400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Monitoring matters because...</a:t>
            </a:r>
            <a:endParaRPr lang="en-US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48FCBF-E175-4FE5-ADDE-3B4A1CCB28A8}"/>
              </a:ext>
            </a:extLst>
          </p:cNvPr>
          <p:cNvSpPr/>
          <p:nvPr/>
        </p:nvSpPr>
        <p:spPr bwMode="gray">
          <a:xfrm>
            <a:off x="1034662" y="4152269"/>
            <a:ext cx="9421481" cy="12416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26CE6-24C6-4C96-8416-AAA5EFDDB1D1}"/>
              </a:ext>
            </a:extLst>
          </p:cNvPr>
          <p:cNvSpPr txBox="1"/>
          <p:nvPr/>
        </p:nvSpPr>
        <p:spPr bwMode="gray">
          <a:xfrm>
            <a:off x="2160155" y="4635582"/>
            <a:ext cx="2742843" cy="276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09"/>
            <a:r>
              <a:rPr lang="en-US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Operational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96A0F-E243-422D-A40A-5280EF68C574}"/>
              </a:ext>
            </a:extLst>
          </p:cNvPr>
          <p:cNvSpPr txBox="1"/>
          <p:nvPr/>
        </p:nvSpPr>
        <p:spPr bwMode="gray">
          <a:xfrm>
            <a:off x="7958267" y="4635581"/>
            <a:ext cx="2742843" cy="276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09"/>
            <a:r>
              <a:rPr lang="en-US">
                <a:solidFill>
                  <a:srgbClr val="FFFFFF"/>
                </a:solidFill>
                <a:latin typeface="Arial"/>
                <a:ea typeface="Arial Unicode MS"/>
                <a:cs typeface="Arial"/>
              </a:rPr>
              <a:t>Business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CA9DF6-5513-4EC1-9975-1F90B2DEEB93}"/>
              </a:ext>
            </a:extLst>
          </p:cNvPr>
          <p:cNvSpPr txBox="1"/>
          <p:nvPr/>
        </p:nvSpPr>
        <p:spPr bwMode="gray">
          <a:xfrm>
            <a:off x="511767" y="3720344"/>
            <a:ext cx="2742843" cy="276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/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Visibility</a:t>
            </a:r>
            <a:endParaRPr lang="en-US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1E0157-3376-4766-A236-FBC42CF54A42}"/>
              </a:ext>
            </a:extLst>
          </p:cNvPr>
          <p:cNvSpPr txBox="1"/>
          <p:nvPr/>
        </p:nvSpPr>
        <p:spPr bwMode="gray">
          <a:xfrm>
            <a:off x="3147272" y="3581379"/>
            <a:ext cx="2742843" cy="553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/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Real-time</a:t>
            </a:r>
            <a:b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</a:br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troubleshooting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A0818-8EF8-4F69-92F2-3AAB9CFDD145}"/>
              </a:ext>
            </a:extLst>
          </p:cNvPr>
          <p:cNvSpPr txBox="1"/>
          <p:nvPr/>
        </p:nvSpPr>
        <p:spPr bwMode="gray">
          <a:xfrm>
            <a:off x="5654261" y="3581379"/>
            <a:ext cx="2742843" cy="553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/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Customer </a:t>
            </a:r>
          </a:p>
          <a:p>
            <a:pPr algn="ctr" defTabSz="914309"/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experience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39BDA-1EB1-46C9-BE3A-297E0DE1F7AA}"/>
              </a:ext>
            </a:extLst>
          </p:cNvPr>
          <p:cNvSpPr txBox="1"/>
          <p:nvPr/>
        </p:nvSpPr>
        <p:spPr bwMode="gray">
          <a:xfrm>
            <a:off x="8355990" y="3720344"/>
            <a:ext cx="2742843" cy="276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/>
            <a:r>
              <a:rPr lang="en-US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Applications = $$</a:t>
            </a:r>
          </a:p>
        </p:txBody>
      </p:sp>
      <p:pic>
        <p:nvPicPr>
          <p:cNvPr id="2" name="Picture 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F87B67E-198F-40D5-9F0B-C8C9793AE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741" y="6185585"/>
            <a:ext cx="2742843" cy="602628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5F138550-78F9-496B-818F-526176307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21" y="182361"/>
            <a:ext cx="10798460" cy="863888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Monitoring &amp; Logging</a:t>
            </a:r>
          </a:p>
        </p:txBody>
      </p:sp>
    </p:spTree>
    <p:extLst>
      <p:ext uri="{BB962C8B-B14F-4D97-AF65-F5344CB8AC3E}">
        <p14:creationId xmlns:p14="http://schemas.microsoft.com/office/powerpoint/2010/main" val="1171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9B208D-E34F-49E1-B551-123B210C8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21" y="182361"/>
            <a:ext cx="10798460" cy="863888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Monitoring &amp; Logging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338C1E-E57F-4CA2-B809-52EE22087A66}"/>
              </a:ext>
            </a:extLst>
          </p:cNvPr>
          <p:cNvSpPr txBox="1"/>
          <p:nvPr/>
        </p:nvSpPr>
        <p:spPr bwMode="gray">
          <a:xfrm>
            <a:off x="3573744" y="1046502"/>
            <a:ext cx="4697908" cy="3692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14309">
              <a:spcBef>
                <a:spcPct val="0"/>
              </a:spcBef>
            </a:pPr>
            <a:r>
              <a:rPr lang="en-US" sz="2400">
                <a:solidFill>
                  <a:srgbClr val="00BCFF">
                    <a:lumMod val="50000"/>
                  </a:srgbClr>
                </a:solidFill>
                <a:latin typeface="Arial"/>
                <a:ea typeface="Arial Unicode MS"/>
                <a:cs typeface="Arial"/>
              </a:rPr>
              <a:t>ELK uses cases</a:t>
            </a:r>
            <a:endParaRPr lang="en-US" sz="2400" dirty="0">
              <a:solidFill>
                <a:srgbClr val="00BCFF">
                  <a:lumMod val="50000"/>
                </a:srgbClr>
              </a:solidFill>
              <a:latin typeface="Arial"/>
              <a:ea typeface="Arial Unicode MS"/>
              <a:cs typeface="Arial"/>
            </a:endParaRP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5FC47989-B96A-4D6F-803F-721397DA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89" y="1646799"/>
            <a:ext cx="2038445" cy="1839342"/>
          </a:xfrm>
          <a:prstGeom prst="rect">
            <a:avLst/>
          </a:prstGeom>
        </p:spPr>
      </p:pic>
      <p:pic>
        <p:nvPicPr>
          <p:cNvPr id="38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F277A7F-982E-4D45-B9DF-12CC3718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39" y="1652728"/>
            <a:ext cx="2167824" cy="1832280"/>
          </a:xfrm>
          <a:prstGeom prst="rect">
            <a:avLst/>
          </a:prstGeom>
        </p:spPr>
      </p:pic>
      <p:pic>
        <p:nvPicPr>
          <p:cNvPr id="40" name="Picture 4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77E3C9-302D-4304-8DD4-7814BCAD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210" y="1645436"/>
            <a:ext cx="2369080" cy="1842071"/>
          </a:xfrm>
          <a:prstGeom prst="rect">
            <a:avLst/>
          </a:prstGeom>
        </p:spPr>
      </p:pic>
      <p:pic>
        <p:nvPicPr>
          <p:cNvPr id="42" name="Picture 4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553DAA6-F708-4282-A8A7-4AC6A961E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5128" y="1646759"/>
            <a:ext cx="2100738" cy="1796301"/>
          </a:xfrm>
          <a:prstGeom prst="rect">
            <a:avLst/>
          </a:prstGeom>
        </p:spPr>
      </p:pic>
      <p:pic>
        <p:nvPicPr>
          <p:cNvPr id="44" name="Picture 4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66CCAB-8A42-45DA-9112-9B04B864F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1034" y="1554746"/>
            <a:ext cx="2158240" cy="2114495"/>
          </a:xfrm>
          <a:prstGeom prst="rect">
            <a:avLst/>
          </a:prstGeom>
        </p:spPr>
      </p:pic>
      <p:pic>
        <p:nvPicPr>
          <p:cNvPr id="46" name="Picture 46">
            <a:extLst>
              <a:ext uri="{FF2B5EF4-FFF2-40B4-BE49-F238E27FC236}">
                <a16:creationId xmlns:a16="http://schemas.microsoft.com/office/drawing/2014/main" id="{62E664D2-8FA2-4C51-A6F3-90F328656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68" y="3814979"/>
            <a:ext cx="2201366" cy="2122309"/>
          </a:xfrm>
          <a:prstGeom prst="rect">
            <a:avLst/>
          </a:prstGeom>
        </p:spPr>
      </p:pic>
      <p:pic>
        <p:nvPicPr>
          <p:cNvPr id="48" name="Picture 4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526102-4634-4379-A782-AA78E5BBD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049" y="3868087"/>
            <a:ext cx="2062403" cy="2092764"/>
          </a:xfrm>
          <a:prstGeom prst="rect">
            <a:avLst/>
          </a:prstGeom>
        </p:spPr>
      </p:pic>
      <p:pic>
        <p:nvPicPr>
          <p:cNvPr id="50" name="Picture 50">
            <a:extLst>
              <a:ext uri="{FF2B5EF4-FFF2-40B4-BE49-F238E27FC236}">
                <a16:creationId xmlns:a16="http://schemas.microsoft.com/office/drawing/2014/main" id="{941636F5-123F-4AC3-872B-EC2305C08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209" y="3760605"/>
            <a:ext cx="2244494" cy="2231058"/>
          </a:xfrm>
          <a:prstGeom prst="rect">
            <a:avLst/>
          </a:prstGeom>
        </p:spPr>
      </p:pic>
      <p:pic>
        <p:nvPicPr>
          <p:cNvPr id="52" name="Picture 52">
            <a:extLst>
              <a:ext uri="{FF2B5EF4-FFF2-40B4-BE49-F238E27FC236}">
                <a16:creationId xmlns:a16="http://schemas.microsoft.com/office/drawing/2014/main" id="{E2CF2684-73AA-4DED-BA90-CB5ACB181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8041" y="3689603"/>
            <a:ext cx="2100738" cy="2368271"/>
          </a:xfrm>
          <a:prstGeom prst="rect">
            <a:avLst/>
          </a:prstGeom>
        </p:spPr>
      </p:pic>
      <p:pic>
        <p:nvPicPr>
          <p:cNvPr id="54" name="Picture 54">
            <a:extLst>
              <a:ext uri="{FF2B5EF4-FFF2-40B4-BE49-F238E27FC236}">
                <a16:creationId xmlns:a16="http://schemas.microsoft.com/office/drawing/2014/main" id="{E1191911-BBDD-4A87-BB29-4CAB335A8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9369" y="3809490"/>
            <a:ext cx="2119906" cy="2123702"/>
          </a:xfrm>
          <a:prstGeom prst="rect">
            <a:avLst/>
          </a:prstGeom>
        </p:spPr>
      </p:pic>
      <p:pic>
        <p:nvPicPr>
          <p:cNvPr id="56" name="Picture 56">
            <a:extLst>
              <a:ext uri="{FF2B5EF4-FFF2-40B4-BE49-F238E27FC236}">
                <a16:creationId xmlns:a16="http://schemas.microsoft.com/office/drawing/2014/main" id="{B902260C-38A1-49A4-B098-1D8AB03AA7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383" y="6296621"/>
            <a:ext cx="725484" cy="542055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:a16="http://schemas.microsoft.com/office/drawing/2014/main" id="{641E14EC-0485-4A5C-B018-BDEB1C45AC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6469" y="6318204"/>
            <a:ext cx="1027368" cy="53722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0BA86D3-F347-4BC7-924F-2FB1D22784AB}"/>
              </a:ext>
            </a:extLst>
          </p:cNvPr>
          <p:cNvSpPr txBox="1"/>
          <p:nvPr/>
        </p:nvSpPr>
        <p:spPr bwMode="gray">
          <a:xfrm>
            <a:off x="37375" y="6576273"/>
            <a:ext cx="2742843" cy="2769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09"/>
            <a:r>
              <a:rPr lang="en-US">
                <a:solidFill>
                  <a:srgbClr val="10384F">
                    <a:lumMod val="90000"/>
                    <a:lumOff val="10000"/>
                  </a:srgbClr>
                </a:solidFill>
                <a:latin typeface="Arial"/>
                <a:ea typeface="Arial Unicode MS"/>
                <a:cs typeface="Arial"/>
              </a:rPr>
              <a:t>And some more...</a:t>
            </a:r>
          </a:p>
        </p:txBody>
      </p:sp>
      <p:pic>
        <p:nvPicPr>
          <p:cNvPr id="61" name="Picture 61" descr="A close up of a logo&#10;&#10;Description generated with high confidence">
            <a:extLst>
              <a:ext uri="{FF2B5EF4-FFF2-40B4-BE49-F238E27FC236}">
                <a16:creationId xmlns:a16="http://schemas.microsoft.com/office/drawing/2014/main" id="{97F6BAA3-F257-43F2-B9A9-FCA11326BB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2573" y="6287072"/>
            <a:ext cx="945909" cy="571699"/>
          </a:xfrm>
          <a:prstGeom prst="rect">
            <a:avLst/>
          </a:prstGeom>
        </p:spPr>
      </p:pic>
      <p:pic>
        <p:nvPicPr>
          <p:cNvPr id="63" name="Picture 6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C1D8C0-9DC4-40E5-8FA4-BDE5908C10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0759" y="6334453"/>
            <a:ext cx="1573637" cy="504728"/>
          </a:xfrm>
          <a:prstGeom prst="rect">
            <a:avLst/>
          </a:prstGeom>
        </p:spPr>
      </p:pic>
      <p:pic>
        <p:nvPicPr>
          <p:cNvPr id="65" name="Picture 65">
            <a:extLst>
              <a:ext uri="{FF2B5EF4-FFF2-40B4-BE49-F238E27FC236}">
                <a16:creationId xmlns:a16="http://schemas.microsoft.com/office/drawing/2014/main" id="{DC3B3AFC-BE15-4CD6-94D9-646802670B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8434" y="6382875"/>
            <a:ext cx="984243" cy="455800"/>
          </a:xfrm>
          <a:prstGeom prst="rect">
            <a:avLst/>
          </a:prstGeom>
        </p:spPr>
      </p:pic>
      <p:pic>
        <p:nvPicPr>
          <p:cNvPr id="67" name="Picture 67">
            <a:extLst>
              <a:ext uri="{FF2B5EF4-FFF2-40B4-BE49-F238E27FC236}">
                <a16:creationId xmlns:a16="http://schemas.microsoft.com/office/drawing/2014/main" id="{9A6C04AB-6A06-4E04-8AFA-8DEBA4F0F4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68392" y="6354143"/>
            <a:ext cx="576938" cy="503681"/>
          </a:xfrm>
          <a:prstGeom prst="rect">
            <a:avLst/>
          </a:prstGeom>
        </p:spPr>
      </p:pic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E3CFA99A-9BD4-40AD-83FD-1E47BE7407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08296" y="6372938"/>
            <a:ext cx="1009452" cy="489632"/>
          </a:xfrm>
          <a:prstGeom prst="rect">
            <a:avLst/>
          </a:prstGeom>
        </p:spPr>
      </p:pic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B4769DAE-AD1F-4160-9C72-F0549C0488E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5625" y="6261865"/>
            <a:ext cx="705588" cy="577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DA3922A-1E74-4464-B39D-835E7E6DBF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59606" y="6386571"/>
            <a:ext cx="897990" cy="381325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140B1B-6C12-4A9D-BF92-D71C268144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99433" y="6281891"/>
            <a:ext cx="1252586" cy="5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Industry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Feb/19 Workshop – Technical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79759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 bwMode="gray">
          <a:xfrm>
            <a:off x="1193829" y="145938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0D33E9F-B7AA-4BF6-9605-D20DEC33EF9E}"/>
              </a:ext>
            </a:extLst>
          </p:cNvPr>
          <p:cNvSpPr/>
          <p:nvPr/>
        </p:nvSpPr>
        <p:spPr bwMode="gray">
          <a:xfrm>
            <a:off x="3713829" y="1933795"/>
            <a:ext cx="1440000" cy="2520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F4FC36E-CADD-485D-AB51-A2732C4A2B64}"/>
              </a:ext>
            </a:extLst>
          </p:cNvPr>
          <p:cNvSpPr/>
          <p:nvPr/>
        </p:nvSpPr>
        <p:spPr bwMode="gray">
          <a:xfrm>
            <a:off x="5153829" y="1933795"/>
            <a:ext cx="1440000" cy="2520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D2F5F03-9B9F-4ED6-97C1-B36D5F8FE6F3}"/>
              </a:ext>
            </a:extLst>
          </p:cNvPr>
          <p:cNvSpPr/>
          <p:nvPr/>
        </p:nvSpPr>
        <p:spPr bwMode="gray">
          <a:xfrm>
            <a:off x="6593829" y="1933795"/>
            <a:ext cx="1440000" cy="2520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1442D60-3303-4F16-B81E-F1EA9BA72E13}"/>
              </a:ext>
            </a:extLst>
          </p:cNvPr>
          <p:cNvSpPr/>
          <p:nvPr/>
        </p:nvSpPr>
        <p:spPr bwMode="gray">
          <a:xfrm>
            <a:off x="8033829" y="1933795"/>
            <a:ext cx="1440000" cy="2520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C8E102B-D5BB-49D5-87B4-88A0601300A0}"/>
              </a:ext>
            </a:extLst>
          </p:cNvPr>
          <p:cNvSpPr/>
          <p:nvPr/>
        </p:nvSpPr>
        <p:spPr bwMode="gray">
          <a:xfrm>
            <a:off x="9471611" y="1933795"/>
            <a:ext cx="1440000" cy="2520000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E7B8BCD9-5187-4583-B533-C5C70C136F4E}"/>
              </a:ext>
            </a:extLst>
          </p:cNvPr>
          <p:cNvSpPr txBox="1">
            <a:spLocks/>
          </p:cNvSpPr>
          <p:nvPr/>
        </p:nvSpPr>
        <p:spPr bwMode="gray">
          <a:xfrm>
            <a:off x="50069" y="6819639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defRPr sz="7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AD9179-7A6B-4268-BEB2-F3B8EB06115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9D1D8-CDCF-4C78-B2AE-91C362DDAD6E}"/>
              </a:ext>
            </a:extLst>
          </p:cNvPr>
          <p:cNvSpPr/>
          <p:nvPr/>
        </p:nvSpPr>
        <p:spPr bwMode="gray">
          <a:xfrm>
            <a:off x="213240" y="1934457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FEFCA6-DA6A-4BC8-91C9-C0792CFA27BA}"/>
              </a:ext>
            </a:extLst>
          </p:cNvPr>
          <p:cNvSpPr/>
          <p:nvPr/>
        </p:nvSpPr>
        <p:spPr bwMode="gray">
          <a:xfrm>
            <a:off x="1048055" y="347644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7A520C-BB26-4E4A-8316-1F95AD637C67}"/>
              </a:ext>
            </a:extLst>
          </p:cNvPr>
          <p:cNvSpPr/>
          <p:nvPr/>
        </p:nvSpPr>
        <p:spPr bwMode="gray">
          <a:xfrm>
            <a:off x="836047" y="1933795"/>
            <a:ext cx="2880000" cy="252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Multi Trait &amp; Industry System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6F0B99-4322-4672-AC2E-1903FFE6FD83}"/>
              </a:ext>
            </a:extLst>
          </p:cNvPr>
          <p:cNvSpPr/>
          <p:nvPr/>
        </p:nvSpPr>
        <p:spPr bwMode="gray">
          <a:xfrm>
            <a:off x="836047" y="4634457"/>
            <a:ext cx="2880000" cy="9000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Legacy Retirement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AEB761D-5097-4014-ABEE-E644FAB1CC4C}"/>
              </a:ext>
            </a:extLst>
          </p:cNvPr>
          <p:cNvSpPr/>
          <p:nvPr/>
        </p:nvSpPr>
        <p:spPr bwMode="gray">
          <a:xfrm>
            <a:off x="836047" y="5714457"/>
            <a:ext cx="2880000" cy="900000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New Features &amp; Enhancements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A95346-0DA2-496B-A829-D33D7EC293B2}"/>
              </a:ext>
            </a:extLst>
          </p:cNvPr>
          <p:cNvSpPr/>
          <p:nvPr/>
        </p:nvSpPr>
        <p:spPr bwMode="gray">
          <a:xfrm>
            <a:off x="3713829" y="1933795"/>
            <a:ext cx="7920000" cy="900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Functional changes </a:t>
            </a:r>
            <a:r>
              <a:rPr lang="en-US" sz="1600" dirty="0">
                <a:solidFill>
                  <a:schemeClr val="tx1"/>
                </a:solidFill>
              </a:rPr>
              <a:t>to enable multi trait and multi trait owner requirements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DCEE8B8-14F2-4944-9A1F-0B446024D9E6}"/>
              </a:ext>
            </a:extLst>
          </p:cNvPr>
          <p:cNvSpPr/>
          <p:nvPr/>
        </p:nvSpPr>
        <p:spPr bwMode="gray">
          <a:xfrm>
            <a:off x="3713829" y="4634457"/>
            <a:ext cx="7920000" cy="900000"/>
          </a:xfrm>
          <a:prstGeom prst="rightArrow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Redesign and migrate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Legally Saved Seeds, Master Data &amp; Parameters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 the cloud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B7EF6D0-EC88-4071-AF3B-A97095880D49}"/>
              </a:ext>
            </a:extLst>
          </p:cNvPr>
          <p:cNvSpPr/>
          <p:nvPr/>
        </p:nvSpPr>
        <p:spPr bwMode="gray">
          <a:xfrm>
            <a:off x="3716047" y="5714457"/>
            <a:ext cx="7920000" cy="900000"/>
          </a:xfrm>
          <a:prstGeom prst="rightArrow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POD new features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like Detailed Model and Adjustments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Sales and Multiplication functional enhancements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Technical enhancements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 keep healthy support and compliance levels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20135E0-10B2-4FF9-B068-6C80176E553C}"/>
              </a:ext>
            </a:extLst>
          </p:cNvPr>
          <p:cNvSpPr/>
          <p:nvPr/>
        </p:nvSpPr>
        <p:spPr bwMode="gray">
          <a:xfrm>
            <a:off x="3713829" y="2833795"/>
            <a:ext cx="7920000" cy="1620000"/>
          </a:xfrm>
          <a:prstGeom prst="rightArrow">
            <a:avLst>
              <a:gd name="adj1" fmla="val 50000"/>
              <a:gd name="adj2" fmla="val 280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Technical changes </a:t>
            </a:r>
            <a:r>
              <a:rPr lang="en-US" sz="1600" dirty="0">
                <a:solidFill>
                  <a:schemeClr val="tx1"/>
                </a:solidFill>
              </a:rPr>
              <a:t>to decouple from Bayer’s infrastructure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41C5B-FB45-41A4-8915-3E821D7B6CE2}"/>
              </a:ext>
            </a:extLst>
          </p:cNvPr>
          <p:cNvSpPr/>
          <p:nvPr/>
        </p:nvSpPr>
        <p:spPr bwMode="gray">
          <a:xfrm>
            <a:off x="365640" y="1934457"/>
            <a:ext cx="72000" cy="360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BA6643-DDF5-41F1-8662-EC88A87D3B22}"/>
              </a:ext>
            </a:extLst>
          </p:cNvPr>
          <p:cNvSpPr/>
          <p:nvPr/>
        </p:nvSpPr>
        <p:spPr bwMode="gray">
          <a:xfrm>
            <a:off x="518040" y="4634457"/>
            <a:ext cx="72000" cy="19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6D5311-BDF7-498E-8EFB-C3321E0C8A71}"/>
              </a:ext>
            </a:extLst>
          </p:cNvPr>
          <p:cNvSpPr txBox="1"/>
          <p:nvPr/>
        </p:nvSpPr>
        <p:spPr bwMode="gray">
          <a:xfrm>
            <a:off x="4440862" y="2820057"/>
            <a:ext cx="3895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400" b="1" dirty="0"/>
              <a:t>POD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F9AEA5-D692-456C-9945-2A05BF986596}"/>
              </a:ext>
            </a:extLst>
          </p:cNvPr>
          <p:cNvSpPr txBox="1"/>
          <p:nvPr/>
        </p:nvSpPr>
        <p:spPr bwMode="gray">
          <a:xfrm>
            <a:off x="5812462" y="2718459"/>
            <a:ext cx="7341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400" b="1" dirty="0" err="1"/>
              <a:t>Multi</a:t>
            </a:r>
            <a:r>
              <a:rPr lang="pt-BR" sz="1400" b="1" dirty="0"/>
              <a:t>-</a:t>
            </a:r>
          </a:p>
          <a:p>
            <a:r>
              <a:rPr lang="pt-BR" sz="1400" b="1" dirty="0" err="1"/>
              <a:t>plication</a:t>
            </a:r>
            <a:endParaRPr lang="pt-B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889B1-33F9-46DF-A91E-CC1748149B5A}"/>
              </a:ext>
            </a:extLst>
          </p:cNvPr>
          <p:cNvSpPr txBox="1"/>
          <p:nvPr/>
        </p:nvSpPr>
        <p:spPr bwMode="gray">
          <a:xfrm>
            <a:off x="7285660" y="2820057"/>
            <a:ext cx="4680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400" b="1" dirty="0"/>
              <a:t>Sales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9AC1378-FFAF-466B-9B3F-A35D22AFD083}"/>
              </a:ext>
            </a:extLst>
          </p:cNvPr>
          <p:cNvSpPr txBox="1"/>
          <p:nvPr/>
        </p:nvSpPr>
        <p:spPr bwMode="gray">
          <a:xfrm>
            <a:off x="8778644" y="2820057"/>
            <a:ext cx="3494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400" b="1" dirty="0"/>
              <a:t>LSS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67F5D1-7691-4A40-A55B-55AF2FC942A7}"/>
              </a:ext>
            </a:extLst>
          </p:cNvPr>
          <p:cNvSpPr txBox="1"/>
          <p:nvPr/>
        </p:nvSpPr>
        <p:spPr bwMode="gray">
          <a:xfrm>
            <a:off x="10329484" y="2820057"/>
            <a:ext cx="1490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4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407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4B4A86-4B6E-4FDB-A010-E9A74E2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Pros &amp;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EFD60-CC1F-411B-97BB-F0F33DB2603B}"/>
              </a:ext>
            </a:extLst>
          </p:cNvPr>
          <p:cNvSpPr txBox="1"/>
          <p:nvPr/>
        </p:nvSpPr>
        <p:spPr bwMode="gray">
          <a:xfrm>
            <a:off x="1136408" y="1327629"/>
            <a:ext cx="10109009" cy="32926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r>
              <a:rPr lang="en-US" sz="2000" b="1" dirty="0">
                <a:solidFill>
                  <a:srgbClr val="00B050"/>
                </a:solidFill>
                <a:latin typeface="Arial"/>
                <a:ea typeface="Arial Unicode MS"/>
                <a:cs typeface="Arial"/>
              </a:rPr>
              <a:t>Pros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Reveal and manage data anomalies in a proactive manner;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Improve data integrity and in turn business integrity;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Reduce IT and organizational costs;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Increase confidence using and relying on organization systems;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Optimize and improve business procedures;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Focus on SLA compliance;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Centralized data allowing for exploration of relationships between data.</a:t>
            </a:r>
          </a:p>
          <a:p>
            <a:pPr marL="457183" lvl="1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Help IT to assist proactively in front of system anomalies, providing better customer experience</a:t>
            </a:r>
          </a:p>
          <a:p>
            <a:pPr marL="171433" lvl="1"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r>
              <a:rPr lang="en-US" sz="2000" b="1" dirty="0">
                <a:solidFill>
                  <a:srgbClr val="FF0000"/>
                </a:solidFill>
                <a:latin typeface="Arial"/>
                <a:ea typeface="Arial Unicode MS"/>
                <a:cs typeface="Arial"/>
              </a:rPr>
              <a:t>Cons</a:t>
            </a:r>
          </a:p>
          <a:p>
            <a:pPr marL="457183" lvl="1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Manage additional business software;</a:t>
            </a:r>
          </a:p>
          <a:p>
            <a:pPr marL="457183" lvl="1" indent="-285750" defTabSz="914309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Monitoring tool learning curve;</a:t>
            </a:r>
          </a:p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  <a:p>
            <a:pPr defTabSz="914309"/>
            <a:endParaRPr lang="en-US" dirty="0">
              <a:solidFill>
                <a:srgbClr val="000000"/>
              </a:solidFill>
              <a:latin typeface="Arial"/>
              <a:ea typeface="Arial Unicode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9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4B4A86-4B6E-4FDB-A010-E9A74E26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Doubts / Concerns to define with Business and PM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45341-5F1F-4403-942B-5013598330A0}"/>
              </a:ext>
            </a:extLst>
          </p:cNvPr>
          <p:cNvSpPr txBox="1"/>
          <p:nvPr/>
        </p:nvSpPr>
        <p:spPr bwMode="gray">
          <a:xfrm>
            <a:off x="981821" y="2434273"/>
            <a:ext cx="10799429" cy="24416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Can we consider using Elastic Cloud for Elasticsearch and Kibana hosting?</a:t>
            </a:r>
          </a:p>
          <a:p>
            <a:pPr marL="285750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How much effort (%) from the sprint  the team can focus to align our existing projects with a Monitoring Tool?</a:t>
            </a:r>
          </a:p>
          <a:p>
            <a:pPr marL="285750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If one of the monitoring tool fails on production, how will this ticket be addressed? By whom?</a:t>
            </a:r>
          </a:p>
          <a:p>
            <a:pPr marL="285750" indent="-285750" defTabSz="914309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Arial"/>
                <a:ea typeface="Arial Unicode MS"/>
                <a:cs typeface="Arial"/>
              </a:rPr>
              <a:t>Sync up with business which functionalities have high critical transactions and determine which ones we will start to implement.</a:t>
            </a:r>
          </a:p>
        </p:txBody>
      </p:sp>
    </p:spTree>
    <p:extLst>
      <p:ext uri="{BB962C8B-B14F-4D97-AF65-F5344CB8AC3E}">
        <p14:creationId xmlns:p14="http://schemas.microsoft.com/office/powerpoint/2010/main" val="23752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1045370" y="2149570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A6289A-CFE4-4324-AA46-A87A935AE538}"/>
              </a:ext>
            </a:extLst>
          </p:cNvPr>
          <p:cNvGrpSpPr/>
          <p:nvPr/>
        </p:nvGrpSpPr>
        <p:grpSpPr>
          <a:xfrm>
            <a:off x="980281" y="1487491"/>
            <a:ext cx="10512000" cy="410400"/>
            <a:chOff x="1124281" y="2215151"/>
            <a:chExt cx="10512000" cy="4104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3C667D-93C8-4B9D-8B48-74B16BBEE858}"/>
                </a:ext>
              </a:extLst>
            </p:cNvPr>
            <p:cNvSpPr/>
            <p:nvPr/>
          </p:nvSpPr>
          <p:spPr bwMode="gray">
            <a:xfrm>
              <a:off x="1124281" y="2215151"/>
              <a:ext cx="10512000" cy="4104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15F523-FAEB-4F74-B81B-3D5197434378}"/>
                </a:ext>
              </a:extLst>
            </p:cNvPr>
            <p:cNvSpPr txBox="1"/>
            <p:nvPr/>
          </p:nvSpPr>
          <p:spPr bwMode="gray">
            <a:xfrm>
              <a:off x="1213169" y="2297241"/>
              <a:ext cx="1603772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9- DevOps Tools</a:t>
              </a:r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9C5BEB-47D3-4B9A-A5E6-598B47C4406F}"/>
                </a:ext>
              </a:extLst>
            </p:cNvPr>
            <p:cNvSpPr txBox="1"/>
            <p:nvPr/>
          </p:nvSpPr>
          <p:spPr bwMode="gray">
            <a:xfrm>
              <a:off x="5814812" y="2312629"/>
              <a:ext cx="369011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Move to independent instances of Jira / </a:t>
              </a:r>
              <a:r>
                <a:rPr lang="en-US" sz="1400" dirty="0" err="1"/>
                <a:t>Github</a:t>
              </a:r>
              <a:endParaRPr lang="en-US" sz="1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11E1EE0-6150-4164-BA88-7DD75BC271D3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7BD95-71CC-4FAE-94CE-EF88CF10F123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147D55-7DB0-4BF6-93C3-0FFB80CA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69" y="229219"/>
            <a:ext cx="650012" cy="554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70B85B-5E1C-4284-90DB-E59BF5822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520" y="835591"/>
            <a:ext cx="650012" cy="5544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A2C775-E4B5-44DC-A023-4DBA00E40545}"/>
              </a:ext>
            </a:extLst>
          </p:cNvPr>
          <p:cNvSpPr txBox="1"/>
          <p:nvPr/>
        </p:nvSpPr>
        <p:spPr bwMode="gray">
          <a:xfrm>
            <a:off x="980281" y="2086056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Conclusions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804CDC-4C7B-4BAD-A9EB-08BB8F3585B9}"/>
              </a:ext>
            </a:extLst>
          </p:cNvPr>
          <p:cNvSpPr txBox="1"/>
          <p:nvPr/>
        </p:nvSpPr>
        <p:spPr bwMode="gray">
          <a:xfrm>
            <a:off x="980281" y="4032398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Risks</a:t>
            </a:r>
            <a:r>
              <a:rPr lang="pt-BR" dirty="0"/>
              <a:t>/</a:t>
            </a:r>
            <a:r>
              <a:rPr lang="pt-BR" dirty="0" err="1"/>
              <a:t>Assumptions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01FF35-FC44-47B3-B57E-83CEFEDCC38D}"/>
              </a:ext>
            </a:extLst>
          </p:cNvPr>
          <p:cNvSpPr txBox="1"/>
          <p:nvPr/>
        </p:nvSpPr>
        <p:spPr bwMode="gray">
          <a:xfrm>
            <a:off x="7071586" y="2086056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POS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80BF49-0DE7-44D3-8E88-0CFE453EB7BA}"/>
              </a:ext>
            </a:extLst>
          </p:cNvPr>
          <p:cNvSpPr txBox="1"/>
          <p:nvPr/>
        </p:nvSpPr>
        <p:spPr bwMode="gray">
          <a:xfrm>
            <a:off x="7071586" y="4059144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Cons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018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347-A4D9-4E72-9833-130364DEA626}"/>
              </a:ext>
            </a:extLst>
          </p:cNvPr>
          <p:cNvGrpSpPr/>
          <p:nvPr/>
        </p:nvGrpSpPr>
        <p:grpSpPr>
          <a:xfrm>
            <a:off x="1124281" y="5591951"/>
            <a:ext cx="10512000" cy="410400"/>
            <a:chOff x="1124281" y="5591951"/>
            <a:chExt cx="10512000" cy="410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A00B7-6EFE-4822-BFA7-DF2EE7EF03A6}"/>
                </a:ext>
              </a:extLst>
            </p:cNvPr>
            <p:cNvSpPr/>
            <p:nvPr/>
          </p:nvSpPr>
          <p:spPr bwMode="gray">
            <a:xfrm>
              <a:off x="1124281" y="5591951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98E6B-E11E-4018-897E-EDF0FB84666B}"/>
                </a:ext>
              </a:extLst>
            </p:cNvPr>
            <p:cNvSpPr txBox="1"/>
            <p:nvPr/>
          </p:nvSpPr>
          <p:spPr bwMode="gray">
            <a:xfrm>
              <a:off x="1209862" y="5674040"/>
              <a:ext cx="364881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2- App Container / Serverless + CI/CD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13A87B-A50A-41A3-A0BF-18F0A72338F2}"/>
                </a:ext>
              </a:extLst>
            </p:cNvPr>
            <p:cNvSpPr txBox="1"/>
            <p:nvPr/>
          </p:nvSpPr>
          <p:spPr bwMode="gray">
            <a:xfrm>
              <a:off x="5812112" y="5612485"/>
              <a:ext cx="546784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Migrate apps from </a:t>
              </a:r>
              <a:r>
                <a:rPr lang="en-US" sz="1200" dirty="0" err="1"/>
                <a:t>CloudFoundry</a:t>
              </a:r>
              <a:r>
                <a:rPr lang="en-US" sz="1200" dirty="0"/>
                <a:t> (Sales and Multiplication) / AWS </a:t>
              </a:r>
              <a:r>
                <a:rPr lang="en-US" sz="1200" dirty="0" err="1"/>
                <a:t>Labda</a:t>
              </a:r>
              <a:r>
                <a:rPr lang="en-US" sz="1200" dirty="0"/>
                <a:t> (POD)</a:t>
              </a:r>
            </a:p>
            <a:p>
              <a:r>
                <a:rPr lang="en-US" sz="1200" dirty="0"/>
                <a:t>to independent container / serverless instances with integrated CI/CD framework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1045370" y="1614739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6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2A1A08-553F-4307-A85F-AD8504E66E57}"/>
              </a:ext>
            </a:extLst>
          </p:cNvPr>
          <p:cNvGrpSpPr/>
          <p:nvPr/>
        </p:nvGrpSpPr>
        <p:grpSpPr>
          <a:xfrm>
            <a:off x="980281" y="1468161"/>
            <a:ext cx="10512000" cy="410400"/>
            <a:chOff x="980281" y="1468161"/>
            <a:chExt cx="10512000" cy="410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0AAF6C-0660-4515-B1EF-68F330F1EA8D}"/>
                </a:ext>
              </a:extLst>
            </p:cNvPr>
            <p:cNvSpPr/>
            <p:nvPr/>
          </p:nvSpPr>
          <p:spPr bwMode="gray">
            <a:xfrm>
              <a:off x="980281" y="1468161"/>
              <a:ext cx="10512000" cy="41040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1321A2-B004-485B-9C36-0B4C17303004}"/>
                </a:ext>
              </a:extLst>
            </p:cNvPr>
            <p:cNvSpPr txBox="1"/>
            <p:nvPr/>
          </p:nvSpPr>
          <p:spPr bwMode="gray">
            <a:xfrm>
              <a:off x="1070671" y="1544569"/>
              <a:ext cx="442255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10- Ownership Transition </a:t>
              </a:r>
              <a:r>
                <a:rPr lang="en-US" sz="1400" dirty="0"/>
                <a:t>(includes ISO protocols)</a:t>
              </a:r>
              <a:endParaRPr 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879AA8-357D-4B16-9BE3-49A95EAE8EF1}"/>
                </a:ext>
              </a:extLst>
            </p:cNvPr>
            <p:cNvSpPr txBox="1"/>
            <p:nvPr/>
          </p:nvSpPr>
          <p:spPr bwMode="gray">
            <a:xfrm>
              <a:off x="5668112" y="1488695"/>
              <a:ext cx="557312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/>
                <a:t>Transition AWS and cloud service accounts’ ownership,</a:t>
              </a:r>
            </a:p>
            <a:p>
              <a:r>
                <a:rPr lang="en-US" sz="1200" dirty="0"/>
                <a:t>and also disable Bayer’s ISO protocols and enable new owner’s security protocols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06F138C-2E1B-4615-9A65-0DD28256EF4E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0BDB9-BB48-4FD4-B753-27F5A127D98A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2A4BA6-D629-4577-9396-E5CBC7FE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769" y="229219"/>
            <a:ext cx="650012" cy="554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A2A49E-2612-4610-89F5-CF76BDB9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520" y="835591"/>
            <a:ext cx="650012" cy="5544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68EC42-80F8-46D9-9A35-95DD494A506C}"/>
              </a:ext>
            </a:extLst>
          </p:cNvPr>
          <p:cNvSpPr txBox="1"/>
          <p:nvPr/>
        </p:nvSpPr>
        <p:spPr bwMode="gray">
          <a:xfrm>
            <a:off x="980281" y="2086056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Conclusions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4D86C-5DBC-4AE6-9CBB-6A87DB419963}"/>
              </a:ext>
            </a:extLst>
          </p:cNvPr>
          <p:cNvSpPr txBox="1"/>
          <p:nvPr/>
        </p:nvSpPr>
        <p:spPr bwMode="gray">
          <a:xfrm>
            <a:off x="980281" y="4032398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Risks</a:t>
            </a:r>
            <a:r>
              <a:rPr lang="pt-BR" dirty="0"/>
              <a:t>/</a:t>
            </a:r>
            <a:r>
              <a:rPr lang="pt-BR" dirty="0" err="1"/>
              <a:t>Assumptions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138D89-8C24-44E8-A36A-B71CE87BDB14}"/>
              </a:ext>
            </a:extLst>
          </p:cNvPr>
          <p:cNvSpPr txBox="1"/>
          <p:nvPr/>
        </p:nvSpPr>
        <p:spPr bwMode="gray">
          <a:xfrm>
            <a:off x="7071586" y="2086056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POS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51822-A09B-4F90-8C8F-04DFF8586CD5}"/>
              </a:ext>
            </a:extLst>
          </p:cNvPr>
          <p:cNvSpPr txBox="1"/>
          <p:nvPr/>
        </p:nvSpPr>
        <p:spPr bwMode="gray">
          <a:xfrm>
            <a:off x="7071586" y="4059144"/>
            <a:ext cx="3577740" cy="9325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Cons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 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335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7D73D-8789-463D-93EA-C1724FCD195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/>
              <a:t>Meeting notes </a:t>
            </a:r>
            <a:r>
              <a:rPr lang="pt-BR" dirty="0" err="1"/>
              <a:t>from</a:t>
            </a:r>
            <a:r>
              <a:rPr lang="pt-BR" dirty="0"/>
              <a:t> meetings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devs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team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854DB5-EB5B-4142-BADD-FD50E436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Meeting notes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FB479-BEF0-4FF4-B658-9A7A31F51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28B55-CC05-4A57-A236-BE10BA0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FEA56B2-D9B0-44AE-8508-DB57D2F60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186342"/>
              </p:ext>
            </p:extLst>
          </p:nvPr>
        </p:nvGraphicFramePr>
        <p:xfrm>
          <a:off x="996861" y="20813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showAsIcon="1" r:id="rId3" imgW="914400" imgH="771480" progId="AcroExch.Document.DC">
                  <p:embed/>
                </p:oleObj>
              </mc:Choice>
              <mc:Fallback>
                <p:oleObj name="Acrobat Document" showAsIcon="1" r:id="rId3" imgW="914400" imgH="771480" progId="AcroExch.Document.DC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1FEA56B2-D9B0-44AE-8508-DB57D2F606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6861" y="20813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BF36D2-25BA-4E92-A419-D87E1CC4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946723"/>
              </p:ext>
            </p:extLst>
          </p:nvPr>
        </p:nvGraphicFramePr>
        <p:xfrm>
          <a:off x="974672" y="31581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BF36D2-25BA-4E92-A419-D87E1CC47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4672" y="31581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FF4C2C8-A1BF-4053-B73F-82DD5C15F89D}"/>
              </a:ext>
            </a:extLst>
          </p:cNvPr>
          <p:cNvSpPr txBox="1"/>
          <p:nvPr/>
        </p:nvSpPr>
        <p:spPr bwMode="gray">
          <a:xfrm>
            <a:off x="2286000" y="347246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API Gateway</a:t>
            </a:r>
            <a:endParaRPr lang="en-US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07FBF-3D69-4195-BB7C-F7D48AE78617}"/>
              </a:ext>
            </a:extLst>
          </p:cNvPr>
          <p:cNvSpPr txBox="1"/>
          <p:nvPr/>
        </p:nvSpPr>
        <p:spPr bwMode="gray">
          <a:xfrm>
            <a:off x="2286000" y="22437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AWS</a:t>
            </a:r>
            <a:endParaRPr lang="en-US" dirty="0" err="1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9647E3E-AC57-4B16-AF31-D0A8D4713B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862779"/>
              </p:ext>
            </p:extLst>
          </p:nvPr>
        </p:nvGraphicFramePr>
        <p:xfrm>
          <a:off x="974672" y="42821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49647E3E-AC57-4B16-AF31-D0A8D4713B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74672" y="42821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5227DC-D74B-43C1-BB35-F11460D3E558}"/>
              </a:ext>
            </a:extLst>
          </p:cNvPr>
          <p:cNvSpPr txBox="1"/>
          <p:nvPr/>
        </p:nvSpPr>
        <p:spPr bwMode="gray">
          <a:xfrm>
            <a:off x="2286000" y="444333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Cloud </a:t>
            </a:r>
            <a:r>
              <a:rPr lang="pt-BR" dirty="0" err="1"/>
              <a:t>Formation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Terraform</a:t>
            </a:r>
            <a:endParaRPr lang="en-US" dirty="0" err="1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B19A1F8-03FA-4B4E-B0B0-9EC193A05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127266"/>
              </p:ext>
            </p:extLst>
          </p:nvPr>
        </p:nvGraphicFramePr>
        <p:xfrm>
          <a:off x="6381051" y="204561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AB19A1F8-03FA-4B4E-B0B0-9EC193A053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81051" y="204561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6B02DF8-16A6-4395-9050-24AA57D5DFCA}"/>
              </a:ext>
            </a:extLst>
          </p:cNvPr>
          <p:cNvSpPr txBox="1"/>
          <p:nvPr/>
        </p:nvSpPr>
        <p:spPr bwMode="gray">
          <a:xfrm>
            <a:off x="7670190" y="224373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 err="1"/>
              <a:t>Datahub</a:t>
            </a:r>
            <a:r>
              <a:rPr lang="pt-BR" dirty="0"/>
              <a:t> Team</a:t>
            </a:r>
            <a:endParaRPr lang="en-US" dirty="0" err="1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94BC4B18-DD39-492F-8E7C-15CECDF42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407627"/>
              </p:ext>
            </p:extLst>
          </p:nvPr>
        </p:nvGraphicFramePr>
        <p:xfrm>
          <a:off x="6381051" y="326933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crobat Document" showAsIcon="1" r:id="rId11" imgW="914400" imgH="771480" progId="AcroExch.Document.DC">
                  <p:embed/>
                </p:oleObj>
              </mc:Choice>
              <mc:Fallback>
                <p:oleObj name="Acrobat Document" showAsIcon="1" r:id="rId11" imgW="914400" imgH="771480" progId="AcroExch.Document.DC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94BC4B18-DD39-492F-8E7C-15CECDF424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051" y="326933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7A07E8C-CE0F-4EB7-9F1C-F3F0D28D46DE}"/>
              </a:ext>
            </a:extLst>
          </p:cNvPr>
          <p:cNvSpPr txBox="1"/>
          <p:nvPr/>
        </p:nvSpPr>
        <p:spPr bwMode="gray">
          <a:xfrm>
            <a:off x="7670190" y="336773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pt-BR" dirty="0"/>
              <a:t>Cloud </a:t>
            </a:r>
            <a:r>
              <a:rPr lang="pt-BR" dirty="0" err="1"/>
              <a:t>engineering</a:t>
            </a:r>
            <a:r>
              <a:rPr lang="pt-BR" dirty="0"/>
              <a:t> Team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6283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F47B27-60B7-4C1F-94B3-EAB505ACF18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pPr algn="ctr"/>
            <a:r>
              <a:rPr lang="pt-BR" dirty="0" err="1">
                <a:solidFill>
                  <a:srgbClr val="D30F4B"/>
                </a:solidFill>
              </a:rPr>
              <a:t>Same</a:t>
            </a:r>
            <a:r>
              <a:rPr lang="pt-BR" dirty="0">
                <a:solidFill>
                  <a:srgbClr val="D30F4B"/>
                </a:solidFill>
              </a:rPr>
              <a:t> </a:t>
            </a:r>
            <a:r>
              <a:rPr lang="pt-BR" dirty="0" err="1">
                <a:solidFill>
                  <a:srgbClr val="D30F4B"/>
                </a:solidFill>
              </a:rPr>
              <a:t>level</a:t>
            </a:r>
            <a:r>
              <a:rPr lang="pt-BR" dirty="0">
                <a:solidFill>
                  <a:srgbClr val="D30F4B"/>
                </a:solidFill>
              </a:rPr>
              <a:t> </a:t>
            </a:r>
            <a:r>
              <a:rPr lang="pt-BR" dirty="0" err="1">
                <a:solidFill>
                  <a:srgbClr val="D30F4B"/>
                </a:solidFill>
              </a:rPr>
              <a:t>of</a:t>
            </a:r>
            <a:r>
              <a:rPr lang="pt-BR" dirty="0">
                <a:solidFill>
                  <a:srgbClr val="D30F4B"/>
                </a:solidFill>
              </a:rPr>
              <a:t> </a:t>
            </a:r>
            <a:r>
              <a:rPr lang="pt-BR" dirty="0" err="1">
                <a:solidFill>
                  <a:srgbClr val="D30F4B"/>
                </a:solidFill>
              </a:rPr>
              <a:t>understanding</a:t>
            </a:r>
            <a:r>
              <a:rPr lang="pt-BR" dirty="0">
                <a:solidFill>
                  <a:srgbClr val="D30F4B"/>
                </a:solidFill>
              </a:rPr>
              <a:t> </a:t>
            </a:r>
            <a:r>
              <a:rPr lang="pt-BR" dirty="0" err="1">
                <a:solidFill>
                  <a:srgbClr val="D30F4B"/>
                </a:solidFill>
              </a:rPr>
              <a:t>and</a:t>
            </a:r>
            <a:r>
              <a:rPr lang="pt-BR" dirty="0">
                <a:solidFill>
                  <a:srgbClr val="D30F4B"/>
                </a:solidFill>
              </a:rPr>
              <a:t> </a:t>
            </a:r>
            <a:r>
              <a:rPr lang="pt-BR" dirty="0" err="1">
                <a:solidFill>
                  <a:srgbClr val="D30F4B"/>
                </a:solidFill>
              </a:rPr>
              <a:t>expectations</a:t>
            </a:r>
            <a:endParaRPr lang="en-US" dirty="0">
              <a:solidFill>
                <a:srgbClr val="D30F4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B9129-542F-4D0E-BBC5-0A71E09F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DoD</a:t>
            </a:r>
            <a:r>
              <a:rPr lang="pt-BR" dirty="0"/>
              <a:t> for </a:t>
            </a:r>
            <a:r>
              <a:rPr lang="pt-BR" dirty="0" err="1"/>
              <a:t>Industry</a:t>
            </a:r>
            <a:r>
              <a:rPr lang="pt-BR" dirty="0"/>
              <a:t> System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6FE0D-60B4-4AA6-A727-1F6AF251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2A2CA-E28D-4FCB-919D-F674023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A7846F8-315C-45AD-9822-396E506B4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304961"/>
              </p:ext>
            </p:extLst>
          </p:nvPr>
        </p:nvGraphicFramePr>
        <p:xfrm>
          <a:off x="588168" y="1482660"/>
          <a:ext cx="11507753" cy="4381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4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B9129-542F-4D0E-BBC5-0A71E09F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Q&amp;A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6FE0D-60B4-4AA6-A727-1F6AF251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2A2CA-E28D-4FCB-919D-F6740233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2A00B7-6EFE-4822-BFA7-DF2EE7EF03A6}"/>
              </a:ext>
            </a:extLst>
          </p:cNvPr>
          <p:cNvSpPr/>
          <p:nvPr/>
        </p:nvSpPr>
        <p:spPr bwMode="gray">
          <a:xfrm>
            <a:off x="1124281" y="55919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098E6B-E11E-4018-897E-EDF0FB84666B}"/>
              </a:ext>
            </a:extLst>
          </p:cNvPr>
          <p:cNvSpPr txBox="1"/>
          <p:nvPr/>
        </p:nvSpPr>
        <p:spPr bwMode="gray">
          <a:xfrm>
            <a:off x="1209862" y="5674040"/>
            <a:ext cx="36488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2- App Container / Serverless + CI/CD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3A87B-A50A-41A3-A0BF-18F0A72338F2}"/>
              </a:ext>
            </a:extLst>
          </p:cNvPr>
          <p:cNvSpPr txBox="1"/>
          <p:nvPr/>
        </p:nvSpPr>
        <p:spPr bwMode="gray">
          <a:xfrm>
            <a:off x="5812112" y="5612485"/>
            <a:ext cx="5467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Migrate apps from </a:t>
            </a:r>
            <a:r>
              <a:rPr lang="en-US" sz="1200" dirty="0" err="1"/>
              <a:t>CloudFoundry</a:t>
            </a:r>
            <a:r>
              <a:rPr lang="en-US" sz="1200" dirty="0"/>
              <a:t> (Sales and Multiplication) / AWS </a:t>
            </a:r>
            <a:r>
              <a:rPr lang="en-US" sz="1200" dirty="0" err="1"/>
              <a:t>Labda</a:t>
            </a:r>
            <a:r>
              <a:rPr lang="en-US" sz="1200" dirty="0"/>
              <a:t> (POD)</a:t>
            </a:r>
          </a:p>
          <a:p>
            <a:r>
              <a:rPr lang="en-US" sz="1200" dirty="0"/>
              <a:t>to independent container / serverless instances with integrated CI/CD framework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</p:spTree>
    <p:extLst>
      <p:ext uri="{BB962C8B-B14F-4D97-AF65-F5344CB8AC3E}">
        <p14:creationId xmlns:p14="http://schemas.microsoft.com/office/powerpoint/2010/main" val="17416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31B833D-1E0A-434E-BC41-973A7FFF99F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pt-BR" dirty="0" err="1"/>
              <a:t>Devs</a:t>
            </a:r>
            <a:r>
              <a:rPr lang="pt-BR" dirty="0"/>
              <a:t> </a:t>
            </a:r>
            <a:r>
              <a:rPr lang="pt-BR" dirty="0" err="1"/>
              <a:t>questions</a:t>
            </a:r>
            <a:r>
              <a:rPr lang="pt-BR" dirty="0"/>
              <a:t> for business – </a:t>
            </a:r>
            <a:r>
              <a:rPr lang="pt-BR" dirty="0" err="1"/>
              <a:t>would</a:t>
            </a:r>
            <a:r>
              <a:rPr lang="pt-BR" dirty="0"/>
              <a:t> </a:t>
            </a:r>
            <a:r>
              <a:rPr lang="pt-BR" dirty="0" err="1"/>
              <a:t>like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some time for it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8AC05-983C-4B47-89F3-2D33CCC1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pPr algn="ctr"/>
            <a:r>
              <a:rPr lang="pt-BR" dirty="0" err="1"/>
              <a:t>Questions</a:t>
            </a:r>
            <a:r>
              <a:rPr lang="pt-BR" dirty="0"/>
              <a:t> for business </a:t>
            </a:r>
            <a:br>
              <a:rPr lang="pt-BR" dirty="0"/>
            </a:br>
            <a:r>
              <a:rPr lang="pt-BR" dirty="0" err="1"/>
              <a:t>Industry</a:t>
            </a:r>
            <a:r>
              <a:rPr lang="pt-BR" dirty="0"/>
              <a:t> system design </a:t>
            </a:r>
            <a:r>
              <a:rPr lang="pt-BR" dirty="0" err="1"/>
              <a:t>depends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those</a:t>
            </a:r>
            <a:r>
              <a:rPr lang="pt-BR" dirty="0"/>
              <a:t> </a:t>
            </a:r>
            <a:r>
              <a:rPr lang="pt-BR" dirty="0" err="1"/>
              <a:t>questions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7A582-901B-4F9B-8E0E-E4C72DC3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DE46D-746C-4DB7-AB00-1DEDA8654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86C6E-9923-450B-AE46-2730C9D237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0281" y="1520526"/>
            <a:ext cx="10800000" cy="4752000"/>
          </a:xfrm>
        </p:spPr>
        <p:txBody>
          <a:bodyPr/>
          <a:lstStyle/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What does the industry system look like?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What does the login flow / user </a:t>
            </a:r>
            <a:r>
              <a:rPr lang="en-US" sz="1400" dirty="0" err="1"/>
              <a:t>auth</a:t>
            </a:r>
            <a:r>
              <a:rPr lang="en-US" sz="1400" dirty="0"/>
              <a:t> process look like? Where does the responsibility lie there?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What is the expectation of the Industry System Roadmap? (Important for knowing if we can put off migrating from a few of our core services, </a:t>
            </a:r>
            <a:r>
              <a:rPr lang="en-US" sz="1400" dirty="0" err="1"/>
              <a:t>Github</a:t>
            </a:r>
            <a:r>
              <a:rPr lang="en-US" sz="1400" dirty="0"/>
              <a:t>, </a:t>
            </a:r>
            <a:r>
              <a:rPr lang="en-US" sz="1400" dirty="0" err="1"/>
              <a:t>Npm</a:t>
            </a:r>
            <a:r>
              <a:rPr lang="en-US" sz="1400" dirty="0"/>
              <a:t> / Maven repositories, etc.)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Roadmap of migrating legacy system before Industry System goes live.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Features to be migrated or enhanced as part of the Industry System.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Priority and roadmap of the migration plan.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During migration, we should be able to support both Bayer and Industry System inter-operability.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What is the scope of each Trait System (Bayer) (like Billing etc..) with Industry System in live.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What does support look like (IE how much can we lean on expensive hosted plans vs. spending that money on support staff Bayer / Industry system)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Customer 360 data integration</a:t>
            </a:r>
          </a:p>
          <a:p>
            <a:pPr marL="285750" indent="-285750">
              <a:buClr>
                <a:srgbClr val="D30F4B"/>
              </a:buClr>
              <a:buFont typeface="Wingdings" panose="05000000000000000000" pitchFamily="2" charset="2"/>
              <a:buChar char="v"/>
            </a:pPr>
            <a:r>
              <a:rPr lang="en-US" sz="1400" dirty="0"/>
              <a:t>Roadmap for Multi-company and Multi-traits features</a:t>
            </a:r>
          </a:p>
        </p:txBody>
      </p:sp>
    </p:spTree>
    <p:extLst>
      <p:ext uri="{BB962C8B-B14F-4D97-AF65-F5344CB8AC3E}">
        <p14:creationId xmlns:p14="http://schemas.microsoft.com/office/powerpoint/2010/main" val="19628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39D194B-85B9-4532-B98E-4951B38AC3C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Overall challenges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E6FB9-F2D2-4B89-9E0A-58458DA98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System - Technical goals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D25B7-2186-49C0-B062-9F92980DA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84650-3E4F-4BBE-B1A9-1FE61F9C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89CC36-7FD4-41A9-A3AA-C9B16F8022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4672" y="1521572"/>
            <a:ext cx="10800000" cy="4752000"/>
          </a:xfrm>
        </p:spPr>
        <p:txBody>
          <a:bodyPr/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Main goal, at the end, is to build a “New Company” system, from scratch. </a:t>
            </a: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Technical architecture needs strategies: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Environments setup</a:t>
            </a:r>
          </a:p>
          <a:p>
            <a:pPr marL="1095750" lvl="3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Dev, It &amp; Prod</a:t>
            </a:r>
          </a:p>
          <a:p>
            <a:pPr marL="1095750" lvl="3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New tools setup</a:t>
            </a:r>
          </a:p>
          <a:p>
            <a:pPr marL="1095750" lvl="3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AWS account migration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Target features to migrate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Support Model (Support groups and others currently supporting ITS &amp; POD)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Migration strategy (Data and configurations)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Refactoring features</a:t>
            </a:r>
          </a:p>
          <a:p>
            <a:pPr marL="555750" lvl="1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Regulatory stuff </a:t>
            </a:r>
          </a:p>
          <a:p>
            <a:pPr marL="825750" lvl="2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SOX &amp; ISO</a:t>
            </a:r>
          </a:p>
          <a:p>
            <a:pPr marL="825750" lvl="2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/>
              <a:t>Bayer’s ISO protocols and enable new owner’s security protocols</a:t>
            </a:r>
          </a:p>
          <a:p>
            <a:pPr lvl="1" indent="0">
              <a:buClr>
                <a:schemeClr val="accent6">
                  <a:lumMod val="75000"/>
                </a:schemeClr>
              </a:buClr>
              <a:buNone/>
            </a:pPr>
            <a:endParaRPr lang="en-US" dirty="0"/>
          </a:p>
          <a:p>
            <a:pPr marL="825750" lvl="2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46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DA0A7-777D-4D28-BA72-8D016E11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BE85F-250A-4775-A2FA-7E89AEFA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4B9A8-D02B-4635-A423-C5057516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2" y="339567"/>
            <a:ext cx="7035212" cy="6178866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E65424E-0DE2-48A2-9BA5-DABB5E0C6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950042">
            <a:off x="7820468" y="1682281"/>
            <a:ext cx="4031106" cy="3376607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Workshop will have high level estimations and assumptions on those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After goes with POC, team could come back and do a better estimation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Couple of sessions team were more confident than others, but still it is a fact that an estimation review is needed</a:t>
            </a:r>
          </a:p>
        </p:txBody>
      </p:sp>
    </p:spTree>
    <p:extLst>
      <p:ext uri="{BB962C8B-B14F-4D97-AF65-F5344CB8AC3E}">
        <p14:creationId xmlns:p14="http://schemas.microsoft.com/office/powerpoint/2010/main" val="7008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2102C90-1DB5-4F87-BA53-E5BD65107C6A}"/>
              </a:ext>
            </a:extLst>
          </p:cNvPr>
          <p:cNvSpPr/>
          <p:nvPr/>
        </p:nvSpPr>
        <p:spPr bwMode="gray">
          <a:xfrm>
            <a:off x="1124281" y="1732751"/>
            <a:ext cx="10440000" cy="4752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6DDDDA-B352-477A-93DD-36EEBC99FC37}"/>
              </a:ext>
            </a:extLst>
          </p:cNvPr>
          <p:cNvSpPr/>
          <p:nvPr/>
        </p:nvSpPr>
        <p:spPr bwMode="gray">
          <a:xfrm>
            <a:off x="1124281" y="17327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4D379-1603-4AE9-8AE5-8032CF80EA69}"/>
              </a:ext>
            </a:extLst>
          </p:cNvPr>
          <p:cNvSpPr/>
          <p:nvPr/>
        </p:nvSpPr>
        <p:spPr bwMode="gray">
          <a:xfrm>
            <a:off x="1124281" y="22151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76109B-0A35-4021-AC95-05B0F6431C60}"/>
              </a:ext>
            </a:extLst>
          </p:cNvPr>
          <p:cNvSpPr/>
          <p:nvPr/>
        </p:nvSpPr>
        <p:spPr bwMode="gray">
          <a:xfrm>
            <a:off x="1124281" y="2697551"/>
            <a:ext cx="10512000" cy="410400"/>
          </a:xfrm>
          <a:prstGeom prst="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0CA2D-191C-42BA-A8B6-D00997A0B3D5}"/>
              </a:ext>
            </a:extLst>
          </p:cNvPr>
          <p:cNvSpPr/>
          <p:nvPr/>
        </p:nvSpPr>
        <p:spPr bwMode="gray">
          <a:xfrm>
            <a:off x="1124281" y="3179951"/>
            <a:ext cx="10512000" cy="4104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CE33D-B3C2-47D9-AB09-23E33103ADE5}"/>
              </a:ext>
            </a:extLst>
          </p:cNvPr>
          <p:cNvSpPr/>
          <p:nvPr/>
        </p:nvSpPr>
        <p:spPr bwMode="gray">
          <a:xfrm>
            <a:off x="1124281" y="3662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6C18A-7C45-4176-BC24-4D330D4E7504}"/>
              </a:ext>
            </a:extLst>
          </p:cNvPr>
          <p:cNvSpPr/>
          <p:nvPr/>
        </p:nvSpPr>
        <p:spPr bwMode="gray">
          <a:xfrm>
            <a:off x="1124281" y="41447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6512B9-4E0C-4E50-A263-B94F67D916FC}"/>
              </a:ext>
            </a:extLst>
          </p:cNvPr>
          <p:cNvSpPr/>
          <p:nvPr/>
        </p:nvSpPr>
        <p:spPr bwMode="gray">
          <a:xfrm>
            <a:off x="1124281" y="46271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0FC6A-D697-48ED-93EC-FCE417611EFA}"/>
              </a:ext>
            </a:extLst>
          </p:cNvPr>
          <p:cNvSpPr/>
          <p:nvPr/>
        </p:nvSpPr>
        <p:spPr bwMode="gray">
          <a:xfrm>
            <a:off x="1124281" y="51095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2A00B7-6EFE-4822-BFA7-DF2EE7EF03A6}"/>
              </a:ext>
            </a:extLst>
          </p:cNvPr>
          <p:cNvSpPr/>
          <p:nvPr/>
        </p:nvSpPr>
        <p:spPr bwMode="gray">
          <a:xfrm>
            <a:off x="1124281" y="55919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9C7282-3EEE-4F4C-848E-8F473A49D30D}"/>
              </a:ext>
            </a:extLst>
          </p:cNvPr>
          <p:cNvSpPr/>
          <p:nvPr/>
        </p:nvSpPr>
        <p:spPr bwMode="gray">
          <a:xfrm>
            <a:off x="1124281" y="6074351"/>
            <a:ext cx="10512000" cy="410400"/>
          </a:xfrm>
          <a:prstGeom prst="rect">
            <a:avLst/>
          </a:prstGeom>
          <a:solidFill>
            <a:schemeClr val="accent6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0175FF-C56A-40ED-8BBD-C163B8B3D029}"/>
              </a:ext>
            </a:extLst>
          </p:cNvPr>
          <p:cNvSpPr txBox="1"/>
          <p:nvPr/>
        </p:nvSpPr>
        <p:spPr bwMode="gray">
          <a:xfrm>
            <a:off x="1209862" y="6156440"/>
            <a:ext cx="2497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1- Cloud Service Provider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098E6B-E11E-4018-897E-EDF0FB84666B}"/>
              </a:ext>
            </a:extLst>
          </p:cNvPr>
          <p:cNvSpPr txBox="1"/>
          <p:nvPr/>
        </p:nvSpPr>
        <p:spPr bwMode="gray">
          <a:xfrm>
            <a:off x="1209862" y="5674040"/>
            <a:ext cx="36488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2- App Container / Serverless + CI/CD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143CE5-72A0-412B-BF7F-FBB6189E5F2E}"/>
              </a:ext>
            </a:extLst>
          </p:cNvPr>
          <p:cNvSpPr txBox="1"/>
          <p:nvPr/>
        </p:nvSpPr>
        <p:spPr bwMode="gray">
          <a:xfrm>
            <a:off x="1209862" y="5187786"/>
            <a:ext cx="20518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3- Database Services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DD8AC-040D-4471-8B52-147D04382421}"/>
              </a:ext>
            </a:extLst>
          </p:cNvPr>
          <p:cNvSpPr txBox="1"/>
          <p:nvPr/>
        </p:nvSpPr>
        <p:spPr bwMode="gray">
          <a:xfrm>
            <a:off x="1209861" y="4709265"/>
            <a:ext cx="219130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4- Messaging Platform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2C04E9-6F74-4278-9775-86400D7FC519}"/>
              </a:ext>
            </a:extLst>
          </p:cNvPr>
          <p:cNvSpPr txBox="1"/>
          <p:nvPr/>
        </p:nvSpPr>
        <p:spPr bwMode="gray">
          <a:xfrm>
            <a:off x="1209862" y="4226852"/>
            <a:ext cx="1885516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5- API Management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CF8E9-8180-4AD1-BF70-F8063B46C2D2}"/>
              </a:ext>
            </a:extLst>
          </p:cNvPr>
          <p:cNvSpPr txBox="1"/>
          <p:nvPr/>
        </p:nvSpPr>
        <p:spPr bwMode="gray">
          <a:xfrm>
            <a:off x="1209862" y="3747101"/>
            <a:ext cx="22922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6- Secrets Management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12BF-117B-4311-992F-4E17C789C907}"/>
              </a:ext>
            </a:extLst>
          </p:cNvPr>
          <p:cNvSpPr txBox="1"/>
          <p:nvPr/>
        </p:nvSpPr>
        <p:spPr bwMode="gray">
          <a:xfrm>
            <a:off x="1205052" y="3260317"/>
            <a:ext cx="226061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7- Access Management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C39634-729D-4D4C-80E0-73CE35BD3C97}"/>
              </a:ext>
            </a:extLst>
          </p:cNvPr>
          <p:cNvSpPr txBox="1"/>
          <p:nvPr/>
        </p:nvSpPr>
        <p:spPr bwMode="gray">
          <a:xfrm>
            <a:off x="1213169" y="2774619"/>
            <a:ext cx="237244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8- Monitoring &amp; Logging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427F44-9854-4B9B-8A88-177D9C3DFEED}"/>
              </a:ext>
            </a:extLst>
          </p:cNvPr>
          <p:cNvSpPr txBox="1"/>
          <p:nvPr/>
        </p:nvSpPr>
        <p:spPr bwMode="gray">
          <a:xfrm>
            <a:off x="1213169" y="2297241"/>
            <a:ext cx="16037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9- DevOps Tools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C930F9-F716-4BFB-9561-6EDF54AD695A}"/>
              </a:ext>
            </a:extLst>
          </p:cNvPr>
          <p:cNvSpPr txBox="1"/>
          <p:nvPr/>
        </p:nvSpPr>
        <p:spPr bwMode="gray">
          <a:xfrm>
            <a:off x="1214671" y="1809159"/>
            <a:ext cx="442255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10- Ownership Transition </a:t>
            </a:r>
            <a:r>
              <a:rPr lang="en-US" sz="1400" dirty="0"/>
              <a:t>(includes ISO protocols)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D457BD-D062-4870-A10A-D73F90DAD40D}"/>
              </a:ext>
            </a:extLst>
          </p:cNvPr>
          <p:cNvCxnSpPr>
            <a:cxnSpLocks/>
          </p:cNvCxnSpPr>
          <p:nvPr/>
        </p:nvCxnSpPr>
        <p:spPr bwMode="gray">
          <a:xfrm>
            <a:off x="980281" y="3179951"/>
            <a:ext cx="0" cy="330480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1B88E53-036E-4448-AFB6-885A6F941636}"/>
              </a:ext>
            </a:extLst>
          </p:cNvPr>
          <p:cNvSpPr txBox="1"/>
          <p:nvPr/>
        </p:nvSpPr>
        <p:spPr bwMode="gray">
          <a:xfrm rot="16200000">
            <a:off x="287837" y="5900777"/>
            <a:ext cx="99867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+ Fundamental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588243-EAE1-45B9-98DA-4AC1DCBE53DB}"/>
              </a:ext>
            </a:extLst>
          </p:cNvPr>
          <p:cNvCxnSpPr>
            <a:cxnSpLocks/>
          </p:cNvCxnSpPr>
          <p:nvPr/>
        </p:nvCxnSpPr>
        <p:spPr bwMode="gray">
          <a:xfrm>
            <a:off x="11780281" y="1732751"/>
            <a:ext cx="0" cy="1872000"/>
          </a:xfrm>
          <a:prstGeom prst="straightConnector1">
            <a:avLst/>
          </a:prstGeom>
          <a:ln w="63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40785D-6699-489C-9EDE-1D54B5265266}"/>
              </a:ext>
            </a:extLst>
          </p:cNvPr>
          <p:cNvSpPr txBox="1"/>
          <p:nvPr/>
        </p:nvSpPr>
        <p:spPr bwMode="gray">
          <a:xfrm rot="16200000">
            <a:off x="11221773" y="2418356"/>
            <a:ext cx="1540486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100" b="1" dirty="0"/>
              <a:t>Closer to the transition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714DF2-E163-4BBD-B584-1103FBD9005F}"/>
              </a:ext>
            </a:extLst>
          </p:cNvPr>
          <p:cNvSpPr/>
          <p:nvPr/>
        </p:nvSpPr>
        <p:spPr bwMode="gray">
          <a:xfrm>
            <a:off x="5696281" y="1390299"/>
            <a:ext cx="5940000" cy="509445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8F5FA-00AA-4866-AD7E-09D5106BD111}"/>
              </a:ext>
            </a:extLst>
          </p:cNvPr>
          <p:cNvSpPr txBox="1"/>
          <p:nvPr/>
        </p:nvSpPr>
        <p:spPr bwMode="gray">
          <a:xfrm>
            <a:off x="6058947" y="1435706"/>
            <a:ext cx="57066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b="1" dirty="0"/>
              <a:t>Goals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E65FC4-F8FE-4C2B-A983-0938B3B15D7F}"/>
              </a:ext>
            </a:extLst>
          </p:cNvPr>
          <p:cNvSpPr txBox="1"/>
          <p:nvPr/>
        </p:nvSpPr>
        <p:spPr bwMode="gray">
          <a:xfrm>
            <a:off x="5814812" y="6171829"/>
            <a:ext cx="298908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Create an independent AWS account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3A87B-A50A-41A3-A0BF-18F0A72338F2}"/>
              </a:ext>
            </a:extLst>
          </p:cNvPr>
          <p:cNvSpPr txBox="1"/>
          <p:nvPr/>
        </p:nvSpPr>
        <p:spPr bwMode="gray">
          <a:xfrm>
            <a:off x="5812112" y="5612485"/>
            <a:ext cx="546784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Migrate apps from </a:t>
            </a:r>
            <a:r>
              <a:rPr lang="en-US" sz="1200" dirty="0" err="1"/>
              <a:t>CloudFoundry</a:t>
            </a:r>
            <a:r>
              <a:rPr lang="en-US" sz="1200" dirty="0"/>
              <a:t> (Sales and Multiplication) / AWS </a:t>
            </a:r>
            <a:r>
              <a:rPr lang="en-US" sz="1200" dirty="0" err="1"/>
              <a:t>Labda</a:t>
            </a:r>
            <a:r>
              <a:rPr lang="en-US" sz="1200" dirty="0"/>
              <a:t> (POD)</a:t>
            </a:r>
          </a:p>
          <a:p>
            <a:r>
              <a:rPr lang="en-US" sz="1200" dirty="0"/>
              <a:t>to independent container / serverless instances with integrated CI/CD framework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64A0C2-C425-4044-9517-E7D7D0CA8AB8}"/>
              </a:ext>
            </a:extLst>
          </p:cNvPr>
          <p:cNvSpPr txBox="1"/>
          <p:nvPr/>
        </p:nvSpPr>
        <p:spPr bwMode="gray">
          <a:xfrm>
            <a:off x="5812112" y="5207029"/>
            <a:ext cx="346678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Migrate databases to the new AWS account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A24F6D-CB4A-402A-ACCB-9CDB816DA54B}"/>
              </a:ext>
            </a:extLst>
          </p:cNvPr>
          <p:cNvSpPr txBox="1"/>
          <p:nvPr/>
        </p:nvSpPr>
        <p:spPr bwMode="gray">
          <a:xfrm>
            <a:off x="5812112" y="4724629"/>
            <a:ext cx="420166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Kafka to an independent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6A583-475A-4706-96A2-91BA6C3DD20E}"/>
              </a:ext>
            </a:extLst>
          </p:cNvPr>
          <p:cNvSpPr txBox="1"/>
          <p:nvPr/>
        </p:nvSpPr>
        <p:spPr bwMode="gray">
          <a:xfrm>
            <a:off x="5812112" y="4242229"/>
            <a:ext cx="4749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Akana</a:t>
            </a:r>
            <a:r>
              <a:rPr lang="en-US" sz="1400" dirty="0"/>
              <a:t> / Ocelot to independent instances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5AC68E-3343-401E-8555-034612422446}"/>
              </a:ext>
            </a:extLst>
          </p:cNvPr>
          <p:cNvSpPr txBox="1"/>
          <p:nvPr/>
        </p:nvSpPr>
        <p:spPr bwMode="gray">
          <a:xfrm>
            <a:off x="5812112" y="3759829"/>
            <a:ext cx="389016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Vault to independent instance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35687F-0F21-4604-836F-57D24251C853}"/>
              </a:ext>
            </a:extLst>
          </p:cNvPr>
          <p:cNvSpPr txBox="1"/>
          <p:nvPr/>
        </p:nvSpPr>
        <p:spPr bwMode="gray">
          <a:xfrm>
            <a:off x="5814812" y="3277429"/>
            <a:ext cx="542475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from Bayer’s </a:t>
            </a:r>
            <a:r>
              <a:rPr lang="en-US" sz="1400" dirty="0" err="1"/>
              <a:t>PingId</a:t>
            </a:r>
            <a:r>
              <a:rPr lang="en-US" sz="1400" dirty="0"/>
              <a:t> to another solution / independent instance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6D783E-48B2-4BB5-BAAD-9C4DC70AA357}"/>
              </a:ext>
            </a:extLst>
          </p:cNvPr>
          <p:cNvSpPr txBox="1"/>
          <p:nvPr/>
        </p:nvSpPr>
        <p:spPr bwMode="gray">
          <a:xfrm>
            <a:off x="5814812" y="2795029"/>
            <a:ext cx="466634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Grafana / Kibana / Slack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5E503-F1E4-4B29-ADD8-9B1851FFC7F8}"/>
              </a:ext>
            </a:extLst>
          </p:cNvPr>
          <p:cNvSpPr txBox="1"/>
          <p:nvPr/>
        </p:nvSpPr>
        <p:spPr bwMode="gray">
          <a:xfrm>
            <a:off x="5814812" y="2312629"/>
            <a:ext cx="369011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dirty="0"/>
              <a:t>Move to independent instances of Jira / </a:t>
            </a:r>
            <a:r>
              <a:rPr lang="en-US" sz="1400" dirty="0" err="1"/>
              <a:t>Github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AB33F3-0186-4F83-85C4-CC0590CF622C}"/>
              </a:ext>
            </a:extLst>
          </p:cNvPr>
          <p:cNvSpPr txBox="1"/>
          <p:nvPr/>
        </p:nvSpPr>
        <p:spPr bwMode="gray">
          <a:xfrm>
            <a:off x="5812112" y="1753285"/>
            <a:ext cx="5573129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/>
              <a:t>Transition AWS and cloud service accounts’ ownership,</a:t>
            </a:r>
          </a:p>
          <a:p>
            <a:r>
              <a:rPr lang="en-US" sz="1200" dirty="0"/>
              <a:t>and also disable Bayer’s ISO protocols and enable new owner’s security protocols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36A931-43E8-42B6-B3B5-70D39DE46178}"/>
              </a:ext>
            </a:extLst>
          </p:cNvPr>
          <p:cNvSpPr/>
          <p:nvPr/>
        </p:nvSpPr>
        <p:spPr bwMode="gray">
          <a:xfrm>
            <a:off x="981821" y="5981817"/>
            <a:ext cx="10798460" cy="600412"/>
          </a:xfrm>
          <a:prstGeom prst="rect">
            <a:avLst/>
          </a:prstGeom>
          <a:noFill/>
          <a:ln w="73025" cmpd="tri">
            <a:solidFill>
              <a:srgbClr val="66B51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Technical Changes (Layers)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 dirty="0"/>
              <a:t>Industry System Work Stream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36050-96BD-48D3-9D6A-D34135166D6D}"/>
              </a:ext>
            </a:extLst>
          </p:cNvPr>
          <p:cNvSpPr/>
          <p:nvPr/>
        </p:nvSpPr>
        <p:spPr bwMode="gray">
          <a:xfrm>
            <a:off x="-637141" y="1732751"/>
            <a:ext cx="72000" cy="47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48540-3885-42BD-9C8A-9ACF47A7588F}"/>
              </a:ext>
            </a:extLst>
          </p:cNvPr>
          <p:cNvSpPr/>
          <p:nvPr/>
        </p:nvSpPr>
        <p:spPr bwMode="gray">
          <a:xfrm>
            <a:off x="980281" y="-312285"/>
            <a:ext cx="10800000" cy="7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2E7D9-4434-4DC4-BDBA-17FA20412314}"/>
              </a:ext>
            </a:extLst>
          </p:cNvPr>
          <p:cNvSpPr/>
          <p:nvPr/>
        </p:nvSpPr>
        <p:spPr bwMode="gray">
          <a:xfrm>
            <a:off x="-484741" y="5591951"/>
            <a:ext cx="72000" cy="89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C43DD7-D437-4D76-9923-C956B5B415F4}"/>
              </a:ext>
            </a:extLst>
          </p:cNvPr>
          <p:cNvGrpSpPr/>
          <p:nvPr/>
        </p:nvGrpSpPr>
        <p:grpSpPr>
          <a:xfrm>
            <a:off x="981821" y="1482660"/>
            <a:ext cx="10512000" cy="410400"/>
            <a:chOff x="981821" y="1482660"/>
            <a:chExt cx="10512000" cy="4104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7B5373-7FC6-43DD-BCEF-20F6BD5BB805}"/>
                </a:ext>
              </a:extLst>
            </p:cNvPr>
            <p:cNvSpPr/>
            <p:nvPr/>
          </p:nvSpPr>
          <p:spPr bwMode="gray">
            <a:xfrm>
              <a:off x="981821" y="1482660"/>
              <a:ext cx="10512000" cy="4104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3389EB-B3C8-405E-9E1F-B2C8FC74DAF9}"/>
                </a:ext>
              </a:extLst>
            </p:cNvPr>
            <p:cNvSpPr txBox="1"/>
            <p:nvPr/>
          </p:nvSpPr>
          <p:spPr bwMode="gray">
            <a:xfrm>
              <a:off x="1067402" y="1564749"/>
              <a:ext cx="249747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600" b="1" dirty="0"/>
                <a:t>1- Cloud Service Provider</a:t>
              </a:r>
              <a:endParaRPr lang="en-US" sz="1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14301B-0399-4B6A-8587-0E7C8805DC8D}"/>
                </a:ext>
              </a:extLst>
            </p:cNvPr>
            <p:cNvSpPr txBox="1"/>
            <p:nvPr/>
          </p:nvSpPr>
          <p:spPr bwMode="gray">
            <a:xfrm>
              <a:off x="8326100" y="1570015"/>
              <a:ext cx="2989088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400" dirty="0"/>
                <a:t>Create an independent AWS account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9A3368F-A4E2-4698-BD21-A7EDAF30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56" y="177840"/>
            <a:ext cx="714952" cy="5719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8068C5-5EC2-42A9-B540-C2EF92CD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769" y="812765"/>
            <a:ext cx="630325" cy="57196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BF8D2DB-2CC4-4EFA-8C94-E080C5D6BF7A}"/>
              </a:ext>
            </a:extLst>
          </p:cNvPr>
          <p:cNvSpPr txBox="1"/>
          <p:nvPr/>
        </p:nvSpPr>
        <p:spPr bwMode="gray">
          <a:xfrm>
            <a:off x="9585532" y="491393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Good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talk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it</a:t>
            </a:r>
            <a:endParaRPr lang="en-US" dirty="0" err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15D72D-7DFE-47FF-A8A9-6AD97F8D2CC2}"/>
              </a:ext>
            </a:extLst>
          </p:cNvPr>
          <p:cNvSpPr txBox="1"/>
          <p:nvPr/>
        </p:nvSpPr>
        <p:spPr bwMode="gray">
          <a:xfrm>
            <a:off x="9585532" y="1080050"/>
            <a:ext cx="2005915" cy="242927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pt-BR" dirty="0" err="1"/>
              <a:t>DoD</a:t>
            </a:r>
            <a:r>
              <a:rPr lang="pt-BR" dirty="0"/>
              <a:t> WIP</a:t>
            </a:r>
            <a:endParaRPr lang="en-US" dirty="0" err="1"/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88553BB8-E254-492F-AF76-08E1774F62F0}"/>
              </a:ext>
            </a:extLst>
          </p:cNvPr>
          <p:cNvSpPr txBox="1">
            <a:spLocks/>
          </p:cNvSpPr>
          <p:nvPr/>
        </p:nvSpPr>
        <p:spPr bwMode="gray">
          <a:xfrm>
            <a:off x="981821" y="1993733"/>
            <a:ext cx="10798460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Why</a:t>
            </a:r>
            <a:r>
              <a:rPr lang="pt-BR" dirty="0"/>
              <a:t>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needed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POD </a:t>
            </a:r>
            <a:r>
              <a:rPr lang="pt-BR" dirty="0" err="1"/>
              <a:t>account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migration</a:t>
            </a:r>
            <a:r>
              <a:rPr lang="pt-BR" dirty="0"/>
              <a:t>?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12674602-B189-472D-B2F0-61AD0E1AC4D0}"/>
              </a:ext>
            </a:extLst>
          </p:cNvPr>
          <p:cNvGraphicFramePr/>
          <p:nvPr>
            <p:extLst/>
          </p:nvPr>
        </p:nvGraphicFramePr>
        <p:xfrm>
          <a:off x="782421" y="2454366"/>
          <a:ext cx="5094929" cy="4177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FF2ED76-CC74-4347-90F8-F36285D4F907}"/>
              </a:ext>
            </a:extLst>
          </p:cNvPr>
          <p:cNvSpPr txBox="1"/>
          <p:nvPr/>
        </p:nvSpPr>
        <p:spPr bwMode="gray">
          <a:xfrm>
            <a:off x="6071602" y="2426744"/>
            <a:ext cx="6052009" cy="4185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POD is a module of current Monsanto VCT. It is needed to decouple POD Inc specific features from Monsanto specific requirements.</a:t>
            </a:r>
          </a:p>
          <a:p>
            <a:endParaRPr lang="en-US" sz="1600" dirty="0"/>
          </a:p>
          <a:p>
            <a:r>
              <a:rPr lang="en-US" sz="1600" dirty="0"/>
              <a:t>Lambda concurrent executions has a limit per account. Currently POD module is running in a company wide shared AWS account, so many applications compete for these limited resources. This limit can be increased, but at some point is recommended to isolate our application to a separate AWS account given it’s high load.</a:t>
            </a:r>
          </a:p>
          <a:p>
            <a:endParaRPr lang="en-US" sz="1600" dirty="0"/>
          </a:p>
          <a:p>
            <a:r>
              <a:rPr lang="en-US" sz="1600" dirty="0"/>
              <a:t>The account migration will help on improving maintenance, availability and CloudOps support model separated from Monsanto.</a:t>
            </a:r>
          </a:p>
          <a:p>
            <a:endParaRPr lang="en-US" sz="1600" dirty="0"/>
          </a:p>
          <a:p>
            <a:r>
              <a:rPr lang="en-US" sz="1600" dirty="0"/>
              <a:t>Entities separation will define new POD legal boundaries.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355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_BAG_PPT-master_16-9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chs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0536EE30707D49884667ED6C8D06D0" ma:contentTypeVersion="15" ma:contentTypeDescription="Create a new document." ma:contentTypeScope="" ma:versionID="5267987a1ce3537524b7120004a77049">
  <xsd:schema xmlns:xsd="http://www.w3.org/2001/XMLSchema" xmlns:xs="http://www.w3.org/2001/XMLSchema" xmlns:p="http://schemas.microsoft.com/office/2006/metadata/properties" xmlns:ns1="http://schemas.microsoft.com/sharepoint/v3" xmlns:ns2="62d6d06d-a480-4d1f-bdc3-59315625907e" xmlns:ns3="7927dae1-17b8-460f-b4f9-2604af3d3a6c" targetNamespace="http://schemas.microsoft.com/office/2006/metadata/properties" ma:root="true" ma:fieldsID="95a4f253999cfa4dc4a008ed4189afb4" ns1:_="" ns2:_="" ns3:_="">
    <xsd:import namespace="http://schemas.microsoft.com/sharepoint/v3"/>
    <xsd:import namespace="62d6d06d-a480-4d1f-bdc3-59315625907e"/>
    <xsd:import namespace="7927dae1-17b8-460f-b4f9-2604af3d3a6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d6d06d-a480-4d1f-bdc3-59315625907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6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27dae1-17b8-460f-b4f9-2604af3d3a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7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8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9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2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2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2d6d06d-a480-4d1f-bdc3-59315625907e">MRFKEDKP2SQP-116860203-6504</_dlc_DocId>
    <_dlc_DocIdUrl xmlns="62d6d06d-a480-4d1f-bdc3-59315625907e">
      <Url>https://monsanto365.sharepoint.com/teams/britvaluecapture/_layouts/15/DocIdRedir.aspx?ID=MRFKEDKP2SQP-116860203-6504</Url>
      <Description>MRFKEDKP2SQP-116860203-6504</Description>
    </_dlc_DocIdUrl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717ACE6-008E-417E-97F3-D693B386CC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2d6d06d-a480-4d1f-bdc3-59315625907e"/>
    <ds:schemaRef ds:uri="7927dae1-17b8-460f-b4f9-2604af3d3a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264CFB-8FF8-40F8-BA05-180AC4F2C3F9}">
  <ds:schemaRefs>
    <ds:schemaRef ds:uri="http://schemas.microsoft.com/office/infopath/2007/PartnerControls"/>
    <ds:schemaRef ds:uri="62d6d06d-a480-4d1f-bdc3-59315625907e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sharepoint/v3"/>
    <ds:schemaRef ds:uri="7927dae1-17b8-460f-b4f9-2604af3d3a6c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61473E-4381-4790-90E8-1A2BBE0CCB4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03F5F93-BFE3-4C13-ABDC-C901F6E8502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VCT_Phase 3 Workshop 1 - Agenda_v01</Template>
  <TotalTime>4677</TotalTime>
  <Words>4684</Words>
  <Application>Microsoft Office PowerPoint</Application>
  <PresentationFormat>Custom</PresentationFormat>
  <Paragraphs>770</Paragraphs>
  <Slides>38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 Unicode MS</vt:lpstr>
      <vt:lpstr>Arial</vt:lpstr>
      <vt:lpstr>Courier New</vt:lpstr>
      <vt:lpstr>Wingdings</vt:lpstr>
      <vt:lpstr>PR_BAG_PPT-master_16-9</vt:lpstr>
      <vt:lpstr>Acrobat Document</vt:lpstr>
      <vt:lpstr>Worksheet</vt:lpstr>
      <vt:lpstr>Workshop Technical info</vt:lpstr>
      <vt:lpstr>February 2019 – Technical Discussions</vt:lpstr>
      <vt:lpstr>Feb/19 Workshop – Technical Overview</vt:lpstr>
      <vt:lpstr>Industry System Work Stream</vt:lpstr>
      <vt:lpstr>Questions for business  Industry system design depends on those questions</vt:lpstr>
      <vt:lpstr>Industry System - Technical goals</vt:lpstr>
      <vt:lpstr>PowerPoint Presentation</vt:lpstr>
      <vt:lpstr>Industry System Work Stream</vt:lpstr>
      <vt:lpstr>Industry System Work Stream</vt:lpstr>
      <vt:lpstr>POD account Migration</vt:lpstr>
      <vt:lpstr>POD Account migration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Industry System Work Stream</vt:lpstr>
      <vt:lpstr>Monitoring &amp; Logging</vt:lpstr>
      <vt:lpstr>Monitoring &amp; Logging</vt:lpstr>
      <vt:lpstr>Monitoring &amp; Logging</vt:lpstr>
      <vt:lpstr>Pros &amp; Cons</vt:lpstr>
      <vt:lpstr>Doubts / Concerns to define with Business and PM</vt:lpstr>
      <vt:lpstr>Industry System Work Stream</vt:lpstr>
      <vt:lpstr>Industry System Work Stream</vt:lpstr>
      <vt:lpstr>Industry System Work Stream</vt:lpstr>
      <vt:lpstr>Industry System Work Stream</vt:lpstr>
      <vt:lpstr>Meeting notes</vt:lpstr>
      <vt:lpstr>DoD for Industry System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Agenda</dc:title>
  <dc:creator>MIRANDA, EDUARDO [AG/5050]</dc:creator>
  <cp:lastModifiedBy>GIOVANINI RODRIGUES, RAQUEL [AG-Contractor/5050]</cp:lastModifiedBy>
  <cp:revision>85</cp:revision>
  <cp:lastPrinted>2017-10-23T10:44:12Z</cp:lastPrinted>
  <dcterms:created xsi:type="dcterms:W3CDTF">2018-09-03T17:15:01Z</dcterms:created>
  <dcterms:modified xsi:type="dcterms:W3CDTF">2019-04-26T19:09:38Z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ContentTypeId">
    <vt:lpwstr>0x010100D80536EE30707D49884667ED6C8D06D0</vt:lpwstr>
  </property>
  <property fmtid="{D5CDD505-2E9C-101B-9397-08002B2CF9AE}" pid="4" name="_dlc_DocIdItemGuid">
    <vt:lpwstr>d355ddde-5930-48e3-b584-8400db2680a5</vt:lpwstr>
  </property>
</Properties>
</file>